
<file path=[Content_Types].xml><?xml version="1.0" encoding="utf-8"?>
<Types xmlns="http://schemas.openxmlformats.org/package/2006/content-types">
  <Default Extension="jfif" ContentType="image/jpeg"/>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2" r:id="rId1"/>
    <p:sldMasterId id="2147483664" r:id="rId2"/>
    <p:sldMasterId id="2147483670" r:id="rId3"/>
  </p:sldMasterIdLst>
  <p:notesMasterIdLst>
    <p:notesMasterId r:id="rId40"/>
  </p:notesMasterIdLst>
  <p:sldIdLst>
    <p:sldId id="259" r:id="rId4"/>
    <p:sldId id="262" r:id="rId5"/>
    <p:sldId id="265" r:id="rId6"/>
    <p:sldId id="268" r:id="rId7"/>
    <p:sldId id="271" r:id="rId8"/>
    <p:sldId id="277" r:id="rId9"/>
    <p:sldId id="280" r:id="rId10"/>
    <p:sldId id="283" r:id="rId11"/>
    <p:sldId id="286" r:id="rId12"/>
    <p:sldId id="289" r:id="rId13"/>
    <p:sldId id="292" r:id="rId14"/>
    <p:sldId id="295" r:id="rId15"/>
    <p:sldId id="360" r:id="rId16"/>
    <p:sldId id="298" r:id="rId17"/>
    <p:sldId id="301" r:id="rId18"/>
    <p:sldId id="304" r:id="rId19"/>
    <p:sldId id="310" r:id="rId20"/>
    <p:sldId id="313" r:id="rId21"/>
    <p:sldId id="316" r:id="rId22"/>
    <p:sldId id="319" r:id="rId23"/>
    <p:sldId id="322" r:id="rId24"/>
    <p:sldId id="325" r:id="rId25"/>
    <p:sldId id="328" r:id="rId26"/>
    <p:sldId id="359" r:id="rId27"/>
    <p:sldId id="361" r:id="rId28"/>
    <p:sldId id="331" r:id="rId29"/>
    <p:sldId id="356" r:id="rId30"/>
    <p:sldId id="362" r:id="rId31"/>
    <p:sldId id="334" r:id="rId32"/>
    <p:sldId id="337" r:id="rId33"/>
    <p:sldId id="340" r:id="rId34"/>
    <p:sldId id="343" r:id="rId35"/>
    <p:sldId id="346" r:id="rId36"/>
    <p:sldId id="349" r:id="rId37"/>
    <p:sldId id="352" r:id="rId38"/>
    <p:sldId id="355" r:id="rId39"/>
  </p:sldIdLst>
  <p:sldSz cx="14630400" cy="8229600"/>
  <p:notesSz cx="6858000" cy="9144000"/>
  <p:custDataLst>
    <p:tags r:id="rId41"/>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592">
          <p15:clr>
            <a:srgbClr val="A4A3A4"/>
          </p15:clr>
        </p15:guide>
        <p15:guide id="2" pos="4608">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009" autoAdjust="0"/>
    <p:restoredTop sz="0"/>
  </p:normalViewPr>
  <p:slideViewPr>
    <p:cSldViewPr>
      <p:cViewPr varScale="1">
        <p:scale>
          <a:sx n="71" d="100"/>
          <a:sy n="71" d="100"/>
        </p:scale>
        <p:origin x="682" y="62"/>
      </p:cViewPr>
      <p:guideLst>
        <p:guide orient="horz" pos="2592"/>
        <p:guide pos="4608"/>
      </p:guideLst>
    </p:cSldViewPr>
  </p:slideViewPr>
  <p:notesTextViewPr>
    <p:cViewPr>
      <p:scale>
        <a:sx n="1" d="1"/>
        <a:sy n="1" d="1"/>
      </p:scale>
      <p:origin x="0" y="0"/>
    </p:cViewPr>
  </p:notesTextViewPr>
  <p:notesViewPr>
    <p:cSldViewPr>
      <p:cViewPr>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presProps" Target="presProp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viewProps" Target="viewProps.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20" Type="http://schemas.openxmlformats.org/officeDocument/2006/relationships/slide" Target="slides/slide17.xml"/><Relationship Id="rId41" Type="http://schemas.openxmlformats.org/officeDocument/2006/relationships/tags" Target="tags/tag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890255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E4ED594-1088-FE6F-7A82-EA2DFDCA9C37}"/>
              </a:ext>
            </a:extLst>
          </p:cNvPr>
          <p:cNvSpPr>
            <a:spLocks noGrp="1"/>
          </p:cNvSpPr>
          <p:nvPr>
            <p:ph type="dt" sz="half" idx="10"/>
          </p:nvPr>
        </p:nvSpPr>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34A3DD8-F834-4CB7-88FD-DA1E44CCD0B8}" type="datetimeFigureOut">
              <a:rPr lang="en-IN" smtClean="0"/>
              <a:t>14-12-2024</a:t>
            </a:fld>
            <a:endParaRPr lang="en-IN"/>
          </a:p>
        </p:txBody>
      </p:sp>
      <p:sp>
        <p:nvSpPr>
          <p:cNvPr id="3" name="Footer Placeholder 2">
            <a:extLst>
              <a:ext uri="{FF2B5EF4-FFF2-40B4-BE49-F238E27FC236}">
                <a16:creationId xmlns:a16="http://schemas.microsoft.com/office/drawing/2014/main" id="{45F6018A-C870-7BCD-7AB6-B5B2BD7BC377}"/>
              </a:ext>
            </a:extLst>
          </p:cNvPr>
          <p:cNvSpPr>
            <a:spLocks noGrp="1"/>
          </p:cNvSpPr>
          <p:nvPr>
            <p:ph type="ftr" sz="quarter" idx="11"/>
          </p:nvPr>
        </p:nvSpPr>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4" name="Slide Number Placeholder 3">
            <a:extLst>
              <a:ext uri="{FF2B5EF4-FFF2-40B4-BE49-F238E27FC236}">
                <a16:creationId xmlns:a16="http://schemas.microsoft.com/office/drawing/2014/main" id="{2AEE4E61-8721-211C-FF12-FC637BFB4051}"/>
              </a:ext>
            </a:extLst>
          </p:cNvPr>
          <p:cNvSpPr>
            <a:spLocks noGrp="1"/>
          </p:cNvSpPr>
          <p:nvPr>
            <p:ph type="sldNum" sz="quarter" idx="12"/>
          </p:nvPr>
        </p:nvSpPr>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AE75FC-6294-443C-952C-35B2BC134147}" type="slidenum">
              <a:rPr lang="en-IN" smtClean="0"/>
              <a:t>‹#›</a:t>
            </a:fld>
            <a:endParaRPr lang="en-IN"/>
          </a:p>
        </p:txBody>
      </p:sp>
    </p:spTree>
    <p:extLst>
      <p:ext uri="{BB962C8B-B14F-4D97-AF65-F5344CB8AC3E}">
        <p14:creationId xmlns:p14="http://schemas.microsoft.com/office/powerpoint/2010/main" val="472775436"/>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098200" y="2551176"/>
            <a:ext cx="12446272" cy="210990"/>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2196400" y="4608576"/>
            <a:ext cx="10249871" cy="21099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4978509" y="7653528"/>
            <a:ext cx="4685656" cy="210990"/>
          </a:xfrm>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732133" y="7653528"/>
            <a:ext cx="3367814" cy="210990"/>
          </a:xfrm>
        </p:spPr>
        <p:txBody>
          <a:bodyPr lIns="0" tIns="0" rIns="0" bIns="0"/>
          <a:lstStyle>
            <a:lvl1pPr algn="l">
              <a:defRPr>
                <a:solidFill>
                  <a:schemeClr val="tx1">
                    <a:tint val="75000"/>
                  </a:schemeClr>
                </a:solidFill>
              </a:defRPr>
            </a:lvl1pPr>
          </a:lstStyle>
          <a:p>
            <a:fld id="{1D8BD707-D9CF-40AE-B4C6-C98DA3205C09}" type="datetimeFigureOut">
              <a:rPr lang="en-US"/>
              <a:t>12/14/2024</a:t>
            </a:fld>
            <a:endParaRPr lang="en-US"/>
          </a:p>
        </p:txBody>
      </p:sp>
      <p:sp>
        <p:nvSpPr>
          <p:cNvPr id="6" name="Holder 6"/>
          <p:cNvSpPr>
            <a:spLocks noGrp="1"/>
          </p:cNvSpPr>
          <p:nvPr>
            <p:ph type="sldNum" sz="quarter" idx="7"/>
          </p:nvPr>
        </p:nvSpPr>
        <p:spPr>
          <a:xfrm>
            <a:off x="13016392" y="7990477"/>
            <a:ext cx="503227" cy="81140"/>
          </a:xfrm>
        </p:spPr>
        <p:txBody>
          <a:bodyPr lIns="0" tIns="0" rIns="0" bIns="0"/>
          <a:lstStyle>
            <a:lvl1pPr>
              <a:defRPr sz="692" b="1" i="0">
                <a:solidFill>
                  <a:schemeClr val="tx1"/>
                </a:solidFill>
                <a:latin typeface="Times New Roman"/>
                <a:cs typeface="Times New Roman"/>
              </a:defRPr>
            </a:lvl1pPr>
          </a:lstStyle>
          <a:p>
            <a:pPr marL="29304">
              <a:lnSpc>
                <a:spcPct val="100000"/>
              </a:lnSpc>
            </a:pPr>
            <a:fld id="{81D60167-4931-47E6-BA6A-407CBD079E47}" type="slidenum">
              <a:rPr spc="-19"/>
              <a:t>‹#›</a:t>
            </a:fld>
            <a:endParaRPr spc="-19"/>
          </a:p>
        </p:txBody>
      </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a:xfrm>
            <a:off x="732133" y="329184"/>
            <a:ext cx="13178406" cy="210990"/>
          </a:xfrm>
        </p:spPr>
        <p:txBody>
          <a:bodyPr lIns="0" tIns="0" rIns="0" bIns="0"/>
          <a:lstStyle>
            <a:lvl1pPr>
              <a:defRPr/>
            </a:lvl1pPr>
          </a:lstStyle>
          <a:p>
            <a:endParaRPr/>
          </a:p>
        </p:txBody>
      </p:sp>
      <p:sp>
        <p:nvSpPr>
          <p:cNvPr id="3" name="Holder 3"/>
          <p:cNvSpPr>
            <a:spLocks noGrp="1"/>
          </p:cNvSpPr>
          <p:nvPr>
            <p:ph type="body" idx="1"/>
          </p:nvPr>
        </p:nvSpPr>
        <p:spPr>
          <a:xfrm>
            <a:off x="732133" y="1892808"/>
            <a:ext cx="13178406" cy="210990"/>
          </a:xfrm>
        </p:spPr>
        <p:txBody>
          <a:bodyPr lIns="0" tIns="0" rIns="0" bIns="0"/>
          <a:lstStyle>
            <a:lvl1pPr>
              <a:defRPr/>
            </a:lvl1pPr>
          </a:lstStyle>
          <a:p>
            <a:endParaRPr/>
          </a:p>
        </p:txBody>
      </p:sp>
      <p:sp>
        <p:nvSpPr>
          <p:cNvPr id="4" name="Holder 4"/>
          <p:cNvSpPr>
            <a:spLocks noGrp="1"/>
          </p:cNvSpPr>
          <p:nvPr>
            <p:ph type="ftr" sz="quarter" idx="5"/>
          </p:nvPr>
        </p:nvSpPr>
        <p:spPr>
          <a:xfrm>
            <a:off x="4978509" y="7653528"/>
            <a:ext cx="4685656" cy="210990"/>
          </a:xfrm>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732133" y="7653528"/>
            <a:ext cx="3367814" cy="210990"/>
          </a:xfrm>
        </p:spPr>
        <p:txBody>
          <a:bodyPr lIns="0" tIns="0" rIns="0" bIns="0"/>
          <a:lstStyle>
            <a:lvl1pPr algn="l">
              <a:defRPr>
                <a:solidFill>
                  <a:schemeClr val="tx1">
                    <a:tint val="75000"/>
                  </a:schemeClr>
                </a:solidFill>
              </a:defRPr>
            </a:lvl1pPr>
          </a:lstStyle>
          <a:p>
            <a:fld id="{1D8BD707-D9CF-40AE-B4C6-C98DA3205C09}" type="datetimeFigureOut">
              <a:rPr lang="en-US"/>
              <a:t>12/14/2024</a:t>
            </a:fld>
            <a:endParaRPr lang="en-US"/>
          </a:p>
        </p:txBody>
      </p:sp>
      <p:sp>
        <p:nvSpPr>
          <p:cNvPr id="6" name="Holder 6"/>
          <p:cNvSpPr>
            <a:spLocks noGrp="1"/>
          </p:cNvSpPr>
          <p:nvPr>
            <p:ph type="sldNum" sz="quarter" idx="7"/>
          </p:nvPr>
        </p:nvSpPr>
        <p:spPr>
          <a:xfrm>
            <a:off x="13016392" y="7990477"/>
            <a:ext cx="503227" cy="81140"/>
          </a:xfrm>
        </p:spPr>
        <p:txBody>
          <a:bodyPr lIns="0" tIns="0" rIns="0" bIns="0"/>
          <a:lstStyle>
            <a:lvl1pPr>
              <a:defRPr sz="692" b="1" i="0">
                <a:solidFill>
                  <a:schemeClr val="tx1"/>
                </a:solidFill>
                <a:latin typeface="Times New Roman"/>
                <a:cs typeface="Times New Roman"/>
              </a:defRPr>
            </a:lvl1pPr>
          </a:lstStyle>
          <a:p>
            <a:pPr marL="29304">
              <a:lnSpc>
                <a:spcPct val="100000"/>
              </a:lnSpc>
            </a:pPr>
            <a:fld id="{81D60167-4931-47E6-BA6A-407CBD079E47}" type="slidenum">
              <a:rPr spc="-19"/>
              <a:t>‹#›</a:t>
            </a:fld>
            <a:endParaRPr spc="-19"/>
          </a:p>
        </p:txBody>
      </p:sp>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a:xfrm>
            <a:off x="732133" y="329184"/>
            <a:ext cx="13178406" cy="210990"/>
          </a:xfrm>
        </p:spPr>
        <p:txBody>
          <a:bodyPr lIns="0" tIns="0" rIns="0" bIns="0"/>
          <a:lstStyle>
            <a:lvl1pPr>
              <a:defRPr/>
            </a:lvl1pPr>
          </a:lstStyle>
          <a:p>
            <a:endParaRPr/>
          </a:p>
        </p:txBody>
      </p:sp>
      <p:sp>
        <p:nvSpPr>
          <p:cNvPr id="3" name="Holder 3"/>
          <p:cNvSpPr>
            <a:spLocks noGrp="1"/>
          </p:cNvSpPr>
          <p:nvPr>
            <p:ph sz="half" idx="2"/>
          </p:nvPr>
        </p:nvSpPr>
        <p:spPr>
          <a:xfrm>
            <a:off x="732133" y="1892808"/>
            <a:ext cx="6369562" cy="21099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7540975" y="1892808"/>
            <a:ext cx="6369562" cy="21099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a:xfrm>
            <a:off x="4978509" y="7653528"/>
            <a:ext cx="4685656" cy="210990"/>
          </a:xfrm>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a:xfrm>
            <a:off x="732133" y="7653528"/>
            <a:ext cx="3367814" cy="210990"/>
          </a:xfrm>
        </p:spPr>
        <p:txBody>
          <a:bodyPr lIns="0" tIns="0" rIns="0" bIns="0"/>
          <a:lstStyle>
            <a:lvl1pPr algn="l">
              <a:defRPr>
                <a:solidFill>
                  <a:schemeClr val="tx1">
                    <a:tint val="75000"/>
                  </a:schemeClr>
                </a:solidFill>
              </a:defRPr>
            </a:lvl1pPr>
          </a:lstStyle>
          <a:p>
            <a:fld id="{1D8BD707-D9CF-40AE-B4C6-C98DA3205C09}" type="datetimeFigureOut">
              <a:rPr lang="en-US"/>
              <a:t>12/14/2024</a:t>
            </a:fld>
            <a:endParaRPr lang="en-US"/>
          </a:p>
        </p:txBody>
      </p:sp>
      <p:sp>
        <p:nvSpPr>
          <p:cNvPr id="7" name="Holder 7"/>
          <p:cNvSpPr>
            <a:spLocks noGrp="1"/>
          </p:cNvSpPr>
          <p:nvPr>
            <p:ph type="sldNum" sz="quarter" idx="7"/>
          </p:nvPr>
        </p:nvSpPr>
        <p:spPr>
          <a:xfrm>
            <a:off x="13016392" y="7990477"/>
            <a:ext cx="503227" cy="81140"/>
          </a:xfrm>
        </p:spPr>
        <p:txBody>
          <a:bodyPr lIns="0" tIns="0" rIns="0" bIns="0"/>
          <a:lstStyle>
            <a:lvl1pPr>
              <a:defRPr sz="692" b="1" i="0">
                <a:solidFill>
                  <a:schemeClr val="tx1"/>
                </a:solidFill>
                <a:latin typeface="Times New Roman"/>
                <a:cs typeface="Times New Roman"/>
              </a:defRPr>
            </a:lvl1pPr>
          </a:lstStyle>
          <a:p>
            <a:pPr marL="29304">
              <a:lnSpc>
                <a:spcPct val="100000"/>
              </a:lnSpc>
            </a:pPr>
            <a:fld id="{81D60167-4931-47E6-BA6A-407CBD079E47}" type="slidenum">
              <a:rPr spc="-19"/>
              <a:t>‹#›</a:t>
            </a:fld>
            <a:endParaRPr spc="-19"/>
          </a:p>
        </p:txBody>
      </p:sp>
    </p:spTree>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a:xfrm>
            <a:off x="732133" y="329184"/>
            <a:ext cx="13178406" cy="210990"/>
          </a:xfrm>
        </p:spPr>
        <p:txBody>
          <a:bodyPr lIns="0" tIns="0" rIns="0" bIns="0"/>
          <a:lstStyle>
            <a:lvl1pPr>
              <a:defRPr/>
            </a:lvl1pPr>
          </a:lstStyle>
          <a:p>
            <a:endParaRPr/>
          </a:p>
        </p:txBody>
      </p:sp>
      <p:sp>
        <p:nvSpPr>
          <p:cNvPr id="3" name="Holder 3"/>
          <p:cNvSpPr>
            <a:spLocks noGrp="1"/>
          </p:cNvSpPr>
          <p:nvPr>
            <p:ph type="ftr" sz="quarter" idx="5"/>
          </p:nvPr>
        </p:nvSpPr>
        <p:spPr>
          <a:xfrm>
            <a:off x="4978509" y="7653528"/>
            <a:ext cx="4685656" cy="210990"/>
          </a:xfrm>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a:xfrm>
            <a:off x="732133" y="7653528"/>
            <a:ext cx="3367814" cy="210990"/>
          </a:xfrm>
        </p:spPr>
        <p:txBody>
          <a:bodyPr lIns="0" tIns="0" rIns="0" bIns="0"/>
          <a:lstStyle>
            <a:lvl1pPr algn="l">
              <a:defRPr>
                <a:solidFill>
                  <a:schemeClr val="tx1">
                    <a:tint val="75000"/>
                  </a:schemeClr>
                </a:solidFill>
              </a:defRPr>
            </a:lvl1pPr>
          </a:lstStyle>
          <a:p>
            <a:fld id="{1D8BD707-D9CF-40AE-B4C6-C98DA3205C09}" type="datetimeFigureOut">
              <a:rPr lang="en-US"/>
              <a:t>12/14/2024</a:t>
            </a:fld>
            <a:endParaRPr lang="en-US"/>
          </a:p>
        </p:txBody>
      </p:sp>
      <p:sp>
        <p:nvSpPr>
          <p:cNvPr id="5" name="Holder 5"/>
          <p:cNvSpPr>
            <a:spLocks noGrp="1"/>
          </p:cNvSpPr>
          <p:nvPr>
            <p:ph type="sldNum" sz="quarter" idx="7"/>
          </p:nvPr>
        </p:nvSpPr>
        <p:spPr>
          <a:xfrm>
            <a:off x="13016392" y="7990477"/>
            <a:ext cx="503227" cy="81140"/>
          </a:xfrm>
        </p:spPr>
        <p:txBody>
          <a:bodyPr lIns="0" tIns="0" rIns="0" bIns="0"/>
          <a:lstStyle>
            <a:lvl1pPr>
              <a:defRPr sz="692" b="1" i="0">
                <a:solidFill>
                  <a:schemeClr val="tx1"/>
                </a:solidFill>
                <a:latin typeface="Times New Roman"/>
                <a:cs typeface="Times New Roman"/>
              </a:defRPr>
            </a:lvl1pPr>
          </a:lstStyle>
          <a:p>
            <a:pPr marL="29304">
              <a:lnSpc>
                <a:spcPct val="100000"/>
              </a:lnSpc>
            </a:pPr>
            <a:fld id="{81D60167-4931-47E6-BA6A-407CBD079E47}" type="slidenum">
              <a:rPr spc="-19"/>
              <a:t>‹#›</a:t>
            </a:fld>
            <a:endParaRPr spc="-19"/>
          </a:p>
        </p:txBody>
      </p:sp>
    </p:spTree>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a:xfrm>
            <a:off x="4978509" y="7653528"/>
            <a:ext cx="4685656" cy="210990"/>
          </a:xfrm>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a:xfrm>
            <a:off x="732133" y="7653528"/>
            <a:ext cx="3367814" cy="210990"/>
          </a:xfrm>
        </p:spPr>
        <p:txBody>
          <a:bodyPr lIns="0" tIns="0" rIns="0" bIns="0"/>
          <a:lstStyle>
            <a:lvl1pPr algn="l">
              <a:defRPr>
                <a:solidFill>
                  <a:schemeClr val="tx1">
                    <a:tint val="75000"/>
                  </a:schemeClr>
                </a:solidFill>
              </a:defRPr>
            </a:lvl1pPr>
          </a:lstStyle>
          <a:p>
            <a:fld id="{1D8BD707-D9CF-40AE-B4C6-C98DA3205C09}" type="datetimeFigureOut">
              <a:rPr lang="en-US"/>
              <a:t>12/14/2024</a:t>
            </a:fld>
            <a:endParaRPr lang="en-US"/>
          </a:p>
        </p:txBody>
      </p:sp>
      <p:sp>
        <p:nvSpPr>
          <p:cNvPr id="4" name="Holder 4"/>
          <p:cNvSpPr>
            <a:spLocks noGrp="1"/>
          </p:cNvSpPr>
          <p:nvPr>
            <p:ph type="sldNum" sz="quarter" idx="7"/>
          </p:nvPr>
        </p:nvSpPr>
        <p:spPr>
          <a:xfrm>
            <a:off x="13016392" y="7990477"/>
            <a:ext cx="503227" cy="81140"/>
          </a:xfrm>
        </p:spPr>
        <p:txBody>
          <a:bodyPr lIns="0" tIns="0" rIns="0" bIns="0"/>
          <a:lstStyle>
            <a:lvl1pPr>
              <a:defRPr sz="692" b="1" i="0">
                <a:solidFill>
                  <a:schemeClr val="tx1"/>
                </a:solidFill>
                <a:latin typeface="Times New Roman"/>
                <a:cs typeface="Times New Roman"/>
              </a:defRPr>
            </a:lvl1pPr>
          </a:lstStyle>
          <a:p>
            <a:pPr marL="29304">
              <a:lnSpc>
                <a:spcPct val="100000"/>
              </a:lnSpc>
            </a:pPr>
            <a:fld id="{81D60167-4931-47E6-BA6A-407CBD079E47}" type="slidenum">
              <a:rPr spc="-19"/>
              <a:t>‹#›</a:t>
            </a:fld>
            <a:endParaRPr spc="-19"/>
          </a:p>
        </p:txBody>
      </p:sp>
    </p:spTree>
  </p:cSld>
  <p:clrMapOvr>
    <a:masterClrMapping/>
  </p:clrMapOvr>
  <p:transition/>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3.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theme" Target="../theme/theme3.xml"/><Relationship Id="rId5" Type="http://schemas.openxmlformats.org/officeDocument/2006/relationships/slideLayout" Target="../slideLayouts/slideLayout8.xml"/><Relationship Id="rId4"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0" r:id="rId1"/>
    <p:sldLayoutId id="2147483661" r:id="rId2"/>
  </p:sldLayoutIdLst>
  <p:transition/>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3" r:id="rId1"/>
  </p:sldLayoutIdLst>
  <p:transition/>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732133" y="329184"/>
            <a:ext cx="13178406" cy="1316736"/>
          </a:xfrm>
          <a:prstGeom prst="rect">
            <a:avLst/>
          </a:prstGeom>
        </p:spPr>
        <p:txBody>
          <a:bodyPr wrap="square" lIns="0" tIns="0" rIns="0" bIns="0">
            <a:spAutoFit/>
          </a:bodyPr>
          <a:lstStyle>
            <a:lvl1pPr>
              <a:defRPr/>
            </a:lvl1pPr>
          </a:lstStyle>
          <a:p>
            <a:endParaRPr/>
          </a:p>
        </p:txBody>
      </p:sp>
      <p:sp>
        <p:nvSpPr>
          <p:cNvPr id="3" name="Holder 3"/>
          <p:cNvSpPr>
            <a:spLocks noGrp="1"/>
          </p:cNvSpPr>
          <p:nvPr>
            <p:ph type="body" idx="1"/>
          </p:nvPr>
        </p:nvSpPr>
        <p:spPr>
          <a:xfrm>
            <a:off x="732133" y="1892808"/>
            <a:ext cx="13178406" cy="5431536"/>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4978509" y="7653528"/>
            <a:ext cx="4685656" cy="411480"/>
          </a:xfrm>
          <a:prstGeom prst="rect">
            <a:avLst/>
          </a:prstGeom>
        </p:spPr>
        <p:txBody>
          <a:bodyPr wrap="square" lIns="0" tIns="0" rIns="0" bIns="0">
            <a:spAutoFit/>
          </a:bodyPr>
          <a:lstStyle>
            <a:defPPr>
              <a:defRPr kern="0"/>
            </a:defPPr>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732133" y="7653528"/>
            <a:ext cx="3367814" cy="411480"/>
          </a:xfrm>
          <a:prstGeom prst="rect">
            <a:avLst/>
          </a:prstGeom>
        </p:spPr>
        <p:txBody>
          <a:bodyPr wrap="square" lIns="0" tIns="0" rIns="0" bIns="0">
            <a:spAutoFit/>
          </a:bodyPr>
          <a:lstStyle>
            <a:defPPr>
              <a:defRPr kern="0"/>
            </a:defPPr>
            <a:lvl1pPr algn="l">
              <a:defRPr>
                <a:solidFill>
                  <a:schemeClr val="tx1">
                    <a:tint val="75000"/>
                  </a:schemeClr>
                </a:solidFill>
              </a:defRPr>
            </a:lvl1pPr>
          </a:lstStyle>
          <a:p>
            <a:fld id="{1D8BD707-D9CF-40AE-B4C6-C98DA3205C09}" type="datetimeFigureOut">
              <a:rPr lang="en-US"/>
              <a:t>12/14/2024</a:t>
            </a:fld>
            <a:endParaRPr lang="en-US"/>
          </a:p>
        </p:txBody>
      </p:sp>
      <p:sp>
        <p:nvSpPr>
          <p:cNvPr id="6" name="Holder 6"/>
          <p:cNvSpPr>
            <a:spLocks noGrp="1"/>
          </p:cNvSpPr>
          <p:nvPr>
            <p:ph type="sldNum" sz="quarter" idx="7"/>
          </p:nvPr>
        </p:nvSpPr>
        <p:spPr>
          <a:xfrm>
            <a:off x="13016392" y="7990477"/>
            <a:ext cx="503227" cy="117217"/>
          </a:xfrm>
          <a:prstGeom prst="rect">
            <a:avLst/>
          </a:prstGeom>
        </p:spPr>
        <p:txBody>
          <a:bodyPr wrap="square" lIns="0" tIns="0" rIns="0" bIns="0">
            <a:spAutoFit/>
          </a:bodyPr>
          <a:lstStyle>
            <a:defPPr>
              <a:defRPr kern="0"/>
            </a:defPPr>
            <a:lvl1pPr>
              <a:defRPr sz="692" b="1" i="0">
                <a:solidFill>
                  <a:schemeClr val="tx1"/>
                </a:solidFill>
                <a:latin typeface="Times New Roman"/>
                <a:cs typeface="Times New Roman"/>
              </a:defRPr>
            </a:lvl1pPr>
          </a:lstStyle>
          <a:p>
            <a:pPr marL="29304">
              <a:lnSpc>
                <a:spcPct val="100000"/>
              </a:lnSpc>
            </a:pPr>
            <a:fld id="{81D60167-4931-47E6-BA6A-407CBD079E47}" type="slidenum">
              <a:rPr spc="-19"/>
              <a:t>‹#›</a:t>
            </a:fld>
            <a:endParaRPr spc="-19"/>
          </a:p>
        </p:txBody>
      </p:sp>
    </p:spTree>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Lst>
  <p:transition/>
  <p:txStyles>
    <p:titleStyle>
      <a:lvl1pPr>
        <a:defRPr>
          <a:latin typeface="+mj-lt"/>
          <a:ea typeface="+mj-ea"/>
          <a:cs typeface="+mj-cs"/>
        </a:defRPr>
      </a:lvl1pPr>
    </p:titleStyle>
    <p:bodyStyle>
      <a:lvl1pPr marL="0">
        <a:defRPr>
          <a:latin typeface="+mn-lt"/>
          <a:ea typeface="+mn-ea"/>
          <a:cs typeface="+mn-cs"/>
        </a:defRPr>
      </a:lvl1pPr>
      <a:lvl2pPr marL="351651">
        <a:defRPr>
          <a:latin typeface="+mn-lt"/>
          <a:ea typeface="+mn-ea"/>
          <a:cs typeface="+mn-cs"/>
        </a:defRPr>
      </a:lvl2pPr>
      <a:lvl3pPr marL="703301">
        <a:defRPr>
          <a:latin typeface="+mn-lt"/>
          <a:ea typeface="+mn-ea"/>
          <a:cs typeface="+mn-cs"/>
        </a:defRPr>
      </a:lvl3pPr>
      <a:lvl4pPr marL="1054952">
        <a:defRPr>
          <a:latin typeface="+mn-lt"/>
          <a:ea typeface="+mn-ea"/>
          <a:cs typeface="+mn-cs"/>
        </a:defRPr>
      </a:lvl4pPr>
      <a:lvl5pPr marL="1406602">
        <a:defRPr>
          <a:latin typeface="+mn-lt"/>
          <a:ea typeface="+mn-ea"/>
          <a:cs typeface="+mn-cs"/>
        </a:defRPr>
      </a:lvl5pPr>
      <a:lvl6pPr marL="1758253">
        <a:defRPr>
          <a:latin typeface="+mn-lt"/>
          <a:ea typeface="+mn-ea"/>
          <a:cs typeface="+mn-cs"/>
        </a:defRPr>
      </a:lvl6pPr>
      <a:lvl7pPr marL="2109903">
        <a:defRPr>
          <a:latin typeface="+mn-lt"/>
          <a:ea typeface="+mn-ea"/>
          <a:cs typeface="+mn-cs"/>
        </a:defRPr>
      </a:lvl7pPr>
      <a:lvl8pPr marL="2461554">
        <a:defRPr>
          <a:latin typeface="+mn-lt"/>
          <a:ea typeface="+mn-ea"/>
          <a:cs typeface="+mn-cs"/>
        </a:defRPr>
      </a:lvl8pPr>
      <a:lvl9pPr marL="2813204">
        <a:defRPr>
          <a:latin typeface="+mn-lt"/>
          <a:ea typeface="+mn-ea"/>
          <a:cs typeface="+mn-cs"/>
        </a:defRPr>
      </a:lvl9pPr>
    </p:bodyStyle>
    <p:otherStyle>
      <a:lvl1pPr marL="0">
        <a:defRPr>
          <a:latin typeface="+mn-lt"/>
          <a:ea typeface="+mn-ea"/>
          <a:cs typeface="+mn-cs"/>
        </a:defRPr>
      </a:lvl1pPr>
      <a:lvl2pPr marL="351651">
        <a:defRPr>
          <a:latin typeface="+mn-lt"/>
          <a:ea typeface="+mn-ea"/>
          <a:cs typeface="+mn-cs"/>
        </a:defRPr>
      </a:lvl2pPr>
      <a:lvl3pPr marL="703301">
        <a:defRPr>
          <a:latin typeface="+mn-lt"/>
          <a:ea typeface="+mn-ea"/>
          <a:cs typeface="+mn-cs"/>
        </a:defRPr>
      </a:lvl3pPr>
      <a:lvl4pPr marL="1054952">
        <a:defRPr>
          <a:latin typeface="+mn-lt"/>
          <a:ea typeface="+mn-ea"/>
          <a:cs typeface="+mn-cs"/>
        </a:defRPr>
      </a:lvl4pPr>
      <a:lvl5pPr marL="1406602">
        <a:defRPr>
          <a:latin typeface="+mn-lt"/>
          <a:ea typeface="+mn-ea"/>
          <a:cs typeface="+mn-cs"/>
        </a:defRPr>
      </a:lvl5pPr>
      <a:lvl6pPr marL="1758253">
        <a:defRPr>
          <a:latin typeface="+mn-lt"/>
          <a:ea typeface="+mn-ea"/>
          <a:cs typeface="+mn-cs"/>
        </a:defRPr>
      </a:lvl6pPr>
      <a:lvl7pPr marL="2109903">
        <a:defRPr>
          <a:latin typeface="+mn-lt"/>
          <a:ea typeface="+mn-ea"/>
          <a:cs typeface="+mn-cs"/>
        </a:defRPr>
      </a:lvl7pPr>
      <a:lvl8pPr marL="2461554">
        <a:defRPr>
          <a:latin typeface="+mn-lt"/>
          <a:ea typeface="+mn-ea"/>
          <a:cs typeface="+mn-cs"/>
        </a:defRPr>
      </a:lvl8pPr>
      <a:lvl9pPr marL="2813204">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3.xml"/><Relationship Id="rId5" Type="http://schemas.openxmlformats.org/officeDocument/2006/relationships/image" Target="../media/image18.png"/><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2.xml"/><Relationship Id="rId1" Type="http://schemas.openxmlformats.org/officeDocument/2006/relationships/slideLayout" Target="../slideLayouts/slideLayout3.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27.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hyperlink" Target="mailto:srikantaiahkc@gmail.com" TargetMode="External"/><Relationship Id="rId1" Type="http://schemas.openxmlformats.org/officeDocument/2006/relationships/slideLayout" Target="../slideLayouts/slideLayout8.xml"/><Relationship Id="rId4" Type="http://schemas.openxmlformats.org/officeDocument/2006/relationships/hyperlink" Target="http://creativecommons.org/licenses/by-nc/4.0/"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0.jpeg"/><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Layout" Target="../slideLayouts/slideLayout8.xml"/><Relationship Id="rId6" Type="http://schemas.openxmlformats.org/officeDocument/2006/relationships/image" Target="../media/image29.png"/><Relationship Id="rId5" Type="http://schemas.openxmlformats.org/officeDocument/2006/relationships/image" Target="../media/image34.jpeg"/><Relationship Id="rId4" Type="http://schemas.openxmlformats.org/officeDocument/2006/relationships/image" Target="../media/image33.jpeg"/></Relationships>
</file>

<file path=ppt/slides/_rels/slide34.xml.rels><?xml version="1.0" encoding="UTF-8" standalone="yes"?>
<Relationships xmlns="http://schemas.openxmlformats.org/package/2006/relationships"><Relationship Id="rId3" Type="http://schemas.openxmlformats.org/officeDocument/2006/relationships/image" Target="../media/image36.jpeg"/><Relationship Id="rId7" Type="http://schemas.openxmlformats.org/officeDocument/2006/relationships/image" Target="../media/image29.png"/><Relationship Id="rId2" Type="http://schemas.openxmlformats.org/officeDocument/2006/relationships/image" Target="../media/image35.jpeg"/><Relationship Id="rId1" Type="http://schemas.openxmlformats.org/officeDocument/2006/relationships/slideLayout" Target="../slideLayouts/slideLayout8.xml"/><Relationship Id="rId6" Type="http://schemas.openxmlformats.org/officeDocument/2006/relationships/image" Target="../media/image39.png"/><Relationship Id="rId5" Type="http://schemas.openxmlformats.org/officeDocument/2006/relationships/image" Target="../media/image38.jpeg"/><Relationship Id="rId4" Type="http://schemas.openxmlformats.org/officeDocument/2006/relationships/image" Target="../media/image37.jpeg"/></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40.jpeg"/><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6.jfif"/><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0.jpeg"/><Relationship Id="rId5" Type="http://schemas.openxmlformats.org/officeDocument/2006/relationships/image" Target="../media/image9.jfif"/><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431353" y="703395"/>
            <a:ext cx="7158582" cy="1867285"/>
          </a:xfrm>
          <a:prstGeom prst="rect">
            <a:avLst/>
          </a:prstGeom>
        </p:spPr>
        <p:txBody>
          <a:bodyPr vert="horz" wrap="square" lIns="0" tIns="21061"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5601">
              <a:spcBef>
                <a:spcPts val="166"/>
              </a:spcBef>
            </a:pPr>
            <a:r>
              <a:rPr sz="2027" b="1" spc="-31" dirty="0">
                <a:solidFill>
                  <a:srgbClr val="272525"/>
                </a:solidFill>
                <a:latin typeface="Tahoma"/>
                <a:cs typeface="Tahoma"/>
              </a:rPr>
              <a:t>MEERUT</a:t>
            </a:r>
            <a:r>
              <a:rPr sz="2027" b="1" spc="-197" dirty="0">
                <a:solidFill>
                  <a:srgbClr val="272525"/>
                </a:solidFill>
                <a:latin typeface="Tahoma"/>
                <a:cs typeface="Tahoma"/>
              </a:rPr>
              <a:t> </a:t>
            </a:r>
            <a:r>
              <a:rPr sz="2027" b="1" spc="-104" dirty="0">
                <a:solidFill>
                  <a:srgbClr val="272525"/>
                </a:solidFill>
                <a:latin typeface="Tahoma"/>
                <a:cs typeface="Tahoma"/>
              </a:rPr>
              <a:t>INSTITUTE</a:t>
            </a:r>
            <a:r>
              <a:rPr sz="2027" b="1" spc="-191" dirty="0">
                <a:solidFill>
                  <a:srgbClr val="272525"/>
                </a:solidFill>
                <a:latin typeface="Tahoma"/>
                <a:cs typeface="Tahoma"/>
              </a:rPr>
              <a:t> </a:t>
            </a:r>
            <a:r>
              <a:rPr sz="2027" b="1" spc="37" dirty="0">
                <a:solidFill>
                  <a:srgbClr val="272525"/>
                </a:solidFill>
                <a:latin typeface="Tahoma"/>
                <a:cs typeface="Tahoma"/>
              </a:rPr>
              <a:t>OF</a:t>
            </a:r>
            <a:r>
              <a:rPr sz="2027" b="1" spc="-191" dirty="0">
                <a:solidFill>
                  <a:srgbClr val="272525"/>
                </a:solidFill>
                <a:latin typeface="Tahoma"/>
                <a:cs typeface="Tahoma"/>
              </a:rPr>
              <a:t> </a:t>
            </a:r>
            <a:r>
              <a:rPr sz="2027" b="1" spc="-92" dirty="0">
                <a:solidFill>
                  <a:srgbClr val="272525"/>
                </a:solidFill>
                <a:latin typeface="Tahoma"/>
                <a:cs typeface="Tahoma"/>
              </a:rPr>
              <a:t>ENGINEERING</a:t>
            </a:r>
            <a:r>
              <a:rPr sz="2027" b="1" spc="-191" dirty="0">
                <a:solidFill>
                  <a:srgbClr val="272525"/>
                </a:solidFill>
                <a:latin typeface="Tahoma"/>
                <a:cs typeface="Tahoma"/>
              </a:rPr>
              <a:t> </a:t>
            </a:r>
            <a:r>
              <a:rPr sz="2027" b="1" spc="31" dirty="0">
                <a:solidFill>
                  <a:srgbClr val="272525"/>
                </a:solidFill>
                <a:latin typeface="Tahoma"/>
                <a:cs typeface="Tahoma"/>
              </a:rPr>
              <a:t>AND</a:t>
            </a:r>
            <a:r>
              <a:rPr sz="2027" b="1" spc="-191" dirty="0">
                <a:solidFill>
                  <a:srgbClr val="272525"/>
                </a:solidFill>
                <a:latin typeface="Tahoma"/>
                <a:cs typeface="Tahoma"/>
              </a:rPr>
              <a:t> </a:t>
            </a:r>
            <a:r>
              <a:rPr sz="2027" b="1" spc="-6" dirty="0">
                <a:solidFill>
                  <a:srgbClr val="272525"/>
                </a:solidFill>
                <a:latin typeface="Tahoma"/>
                <a:cs typeface="Tahoma"/>
              </a:rPr>
              <a:t>TECHNOLOGY</a:t>
            </a:r>
            <a:endParaRPr sz="2027" dirty="0">
              <a:latin typeface="Tahoma"/>
              <a:cs typeface="Tahoma"/>
            </a:endParaRPr>
          </a:p>
          <a:p>
            <a:pPr marL="2553913" marR="2917422" algn="ctr">
              <a:lnSpc>
                <a:spcPct val="162700"/>
              </a:lnSpc>
            </a:pPr>
            <a:r>
              <a:rPr sz="2027" spc="-55" dirty="0" err="1">
                <a:solidFill>
                  <a:srgbClr val="272525"/>
                </a:solidFill>
                <a:latin typeface="Tahoma"/>
                <a:cs typeface="Tahoma"/>
              </a:rPr>
              <a:t>B.Tech</a:t>
            </a:r>
            <a:r>
              <a:rPr sz="2027" spc="61" dirty="0">
                <a:solidFill>
                  <a:srgbClr val="272525"/>
                </a:solidFill>
                <a:latin typeface="Tahoma"/>
                <a:cs typeface="Tahoma"/>
              </a:rPr>
              <a:t> </a:t>
            </a:r>
            <a:r>
              <a:rPr sz="2027" spc="55" dirty="0">
                <a:solidFill>
                  <a:srgbClr val="272525"/>
                </a:solidFill>
                <a:latin typeface="Tahoma"/>
                <a:cs typeface="Tahoma"/>
              </a:rPr>
              <a:t>Project </a:t>
            </a:r>
            <a:r>
              <a:rPr sz="2027" spc="-614" dirty="0">
                <a:solidFill>
                  <a:srgbClr val="272525"/>
                </a:solidFill>
                <a:latin typeface="Tahoma"/>
                <a:cs typeface="Tahoma"/>
              </a:rPr>
              <a:t> </a:t>
            </a:r>
            <a:r>
              <a:rPr sz="2027" spc="116" dirty="0">
                <a:solidFill>
                  <a:srgbClr val="272525"/>
                </a:solidFill>
                <a:latin typeface="Tahoma"/>
                <a:cs typeface="Tahoma"/>
              </a:rPr>
              <a:t>On</a:t>
            </a:r>
            <a:endParaRPr sz="2027" dirty="0">
              <a:latin typeface="Tahoma"/>
              <a:cs typeface="Tahoma"/>
            </a:endParaRPr>
          </a:p>
          <a:p>
            <a:pPr marL="354146" algn="ctr">
              <a:spcBef>
                <a:spcPts val="1621"/>
              </a:spcBef>
            </a:pPr>
            <a:r>
              <a:rPr lang="en-GB" sz="2027" spc="122" dirty="0">
                <a:solidFill>
                  <a:srgbClr val="272525"/>
                </a:solidFill>
                <a:latin typeface="Tahoma"/>
                <a:cs typeface="Tahoma"/>
              </a:rPr>
              <a:t>Cricketer performance analysis</a:t>
            </a:r>
            <a:endParaRPr sz="2027" dirty="0">
              <a:latin typeface="Tahoma"/>
              <a:cs typeface="Tahoma"/>
            </a:endParaRPr>
          </a:p>
        </p:txBody>
      </p:sp>
      <p:sp>
        <p:nvSpPr>
          <p:cNvPr id="3" name="object 3"/>
          <p:cNvSpPr txBox="1"/>
          <p:nvPr/>
        </p:nvSpPr>
        <p:spPr>
          <a:xfrm>
            <a:off x="2299696" y="3953532"/>
            <a:ext cx="1690384" cy="333212"/>
          </a:xfrm>
          <a:prstGeom prst="rect">
            <a:avLst/>
          </a:prstGeom>
        </p:spPr>
        <p:txBody>
          <a:bodyPr vert="horz" wrap="square" lIns="0" tIns="21061"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5601">
              <a:spcBef>
                <a:spcPts val="166"/>
              </a:spcBef>
            </a:pPr>
            <a:r>
              <a:rPr sz="2027" spc="49">
                <a:solidFill>
                  <a:srgbClr val="272525"/>
                </a:solidFill>
                <a:latin typeface="Tahoma"/>
                <a:cs typeface="Tahoma"/>
              </a:rPr>
              <a:t>Presented</a:t>
            </a:r>
            <a:r>
              <a:rPr sz="2027" spc="-240">
                <a:solidFill>
                  <a:srgbClr val="272525"/>
                </a:solidFill>
                <a:latin typeface="Tahoma"/>
                <a:cs typeface="Tahoma"/>
              </a:rPr>
              <a:t> </a:t>
            </a:r>
            <a:r>
              <a:rPr sz="2027" spc="98">
                <a:solidFill>
                  <a:srgbClr val="272525"/>
                </a:solidFill>
                <a:latin typeface="Tahoma"/>
                <a:cs typeface="Tahoma"/>
              </a:rPr>
              <a:t>By</a:t>
            </a:r>
            <a:r>
              <a:rPr sz="2027" spc="-240">
                <a:solidFill>
                  <a:srgbClr val="272525"/>
                </a:solidFill>
                <a:latin typeface="Tahoma"/>
                <a:cs typeface="Tahoma"/>
              </a:rPr>
              <a:t> </a:t>
            </a:r>
            <a:r>
              <a:rPr sz="2027" spc="-197">
                <a:solidFill>
                  <a:srgbClr val="272525"/>
                </a:solidFill>
                <a:latin typeface="Tahoma"/>
                <a:cs typeface="Tahoma"/>
              </a:rPr>
              <a:t>:</a:t>
            </a:r>
            <a:endParaRPr sz="2027">
              <a:latin typeface="Tahoma"/>
              <a:cs typeface="Tahoma"/>
            </a:endParaRPr>
          </a:p>
        </p:txBody>
      </p:sp>
      <p:sp>
        <p:nvSpPr>
          <p:cNvPr id="4" name="object 4"/>
          <p:cNvSpPr txBox="1"/>
          <p:nvPr/>
        </p:nvSpPr>
        <p:spPr>
          <a:xfrm>
            <a:off x="8578155" y="3953532"/>
            <a:ext cx="1729386" cy="333212"/>
          </a:xfrm>
          <a:prstGeom prst="rect">
            <a:avLst/>
          </a:prstGeom>
        </p:spPr>
        <p:txBody>
          <a:bodyPr vert="horz" wrap="square" lIns="0" tIns="21061"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5601">
              <a:spcBef>
                <a:spcPts val="166"/>
              </a:spcBef>
            </a:pPr>
            <a:r>
              <a:rPr sz="2027" spc="24">
                <a:solidFill>
                  <a:srgbClr val="272525"/>
                </a:solidFill>
                <a:latin typeface="Tahoma"/>
                <a:cs typeface="Tahoma"/>
              </a:rPr>
              <a:t>Supervised</a:t>
            </a:r>
            <a:r>
              <a:rPr sz="2027" spc="-240">
                <a:solidFill>
                  <a:srgbClr val="272525"/>
                </a:solidFill>
                <a:latin typeface="Tahoma"/>
                <a:cs typeface="Tahoma"/>
              </a:rPr>
              <a:t> </a:t>
            </a:r>
            <a:r>
              <a:rPr sz="2027">
                <a:solidFill>
                  <a:srgbClr val="272525"/>
                </a:solidFill>
                <a:latin typeface="Tahoma"/>
                <a:cs typeface="Tahoma"/>
              </a:rPr>
              <a:t>By:</a:t>
            </a:r>
            <a:endParaRPr sz="2027">
              <a:latin typeface="Tahoma"/>
              <a:cs typeface="Tahoma"/>
            </a:endParaRPr>
          </a:p>
        </p:txBody>
      </p:sp>
      <p:sp>
        <p:nvSpPr>
          <p:cNvPr id="5" name="object 5"/>
          <p:cNvSpPr txBox="1"/>
          <p:nvPr/>
        </p:nvSpPr>
        <p:spPr>
          <a:xfrm>
            <a:off x="2299695" y="4767868"/>
            <a:ext cx="3897164" cy="333212"/>
          </a:xfrm>
          <a:prstGeom prst="rect">
            <a:avLst/>
          </a:prstGeom>
        </p:spPr>
        <p:txBody>
          <a:bodyPr vert="horz" wrap="square" lIns="0" tIns="21061"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5601">
              <a:spcBef>
                <a:spcPts val="166"/>
              </a:spcBef>
            </a:pPr>
            <a:r>
              <a:rPr lang="en-IN" sz="2027" spc="61">
                <a:solidFill>
                  <a:srgbClr val="272525"/>
                </a:solidFill>
                <a:latin typeface="Tahoma"/>
                <a:cs typeface="Tahoma"/>
              </a:rPr>
              <a:t>Tushar Goel</a:t>
            </a:r>
            <a:r>
              <a:rPr sz="2027" spc="61">
                <a:solidFill>
                  <a:srgbClr val="272525"/>
                </a:solidFill>
                <a:latin typeface="Tahoma"/>
                <a:cs typeface="Tahoma"/>
              </a:rPr>
              <a:t>(21006815400</a:t>
            </a:r>
            <a:r>
              <a:rPr lang="en-IN" sz="2027" spc="61">
                <a:solidFill>
                  <a:srgbClr val="272525"/>
                </a:solidFill>
                <a:latin typeface="Tahoma"/>
                <a:cs typeface="Tahoma"/>
              </a:rPr>
              <a:t>52</a:t>
            </a:r>
            <a:r>
              <a:rPr sz="2027" spc="61">
                <a:solidFill>
                  <a:srgbClr val="272525"/>
                </a:solidFill>
                <a:latin typeface="Tahoma"/>
                <a:cs typeface="Tahoma"/>
              </a:rPr>
              <a:t>)</a:t>
            </a:r>
            <a:endParaRPr sz="2027">
              <a:latin typeface="Tahoma"/>
              <a:cs typeface="Tahoma"/>
            </a:endParaRPr>
          </a:p>
        </p:txBody>
      </p:sp>
      <p:sp>
        <p:nvSpPr>
          <p:cNvPr id="6" name="object 6"/>
          <p:cNvSpPr txBox="1"/>
          <p:nvPr/>
        </p:nvSpPr>
        <p:spPr>
          <a:xfrm>
            <a:off x="8391330" y="4759732"/>
            <a:ext cx="3065564" cy="452154"/>
          </a:xfrm>
          <a:prstGeom prst="rect">
            <a:avLst/>
          </a:prstGeom>
        </p:spPr>
        <p:txBody>
          <a:bodyPr vert="horz" wrap="square" lIns="0" tIns="21061"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5601">
              <a:spcBef>
                <a:spcPts val="166"/>
              </a:spcBef>
            </a:pPr>
            <a:r>
              <a:rPr sz="2800" spc="338">
                <a:solidFill>
                  <a:srgbClr val="272525"/>
                </a:solidFill>
                <a:cs typeface="Tahoma"/>
              </a:rPr>
              <a:t>M</a:t>
            </a:r>
            <a:r>
              <a:rPr sz="2800" spc="-43">
                <a:solidFill>
                  <a:srgbClr val="272525"/>
                </a:solidFill>
                <a:cs typeface="Tahoma"/>
              </a:rPr>
              <a:t>r</a:t>
            </a:r>
            <a:r>
              <a:rPr sz="2800" spc="-178">
                <a:solidFill>
                  <a:srgbClr val="272525"/>
                </a:solidFill>
                <a:cs typeface="Tahoma"/>
              </a:rPr>
              <a:t>.</a:t>
            </a:r>
            <a:r>
              <a:rPr lang="en-IN" sz="2800" spc="-240">
                <a:solidFill>
                  <a:srgbClr val="272525"/>
                </a:solidFill>
                <a:cs typeface="Tahoma"/>
              </a:rPr>
              <a:t> Hemant Baranwal</a:t>
            </a:r>
            <a:endParaRPr sz="2800">
              <a:cs typeface="Tahoma"/>
            </a:endParaRPr>
          </a:p>
        </p:txBody>
      </p:sp>
      <p:sp>
        <p:nvSpPr>
          <p:cNvPr id="7" name="object 7"/>
          <p:cNvSpPr txBox="1"/>
          <p:nvPr/>
        </p:nvSpPr>
        <p:spPr>
          <a:xfrm>
            <a:off x="2299694" y="5929330"/>
            <a:ext cx="4107780" cy="333212"/>
          </a:xfrm>
          <a:prstGeom prst="rect">
            <a:avLst/>
          </a:prstGeom>
        </p:spPr>
        <p:txBody>
          <a:bodyPr vert="horz" wrap="square" lIns="0" tIns="21061"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5601">
              <a:spcBef>
                <a:spcPts val="166"/>
              </a:spcBef>
            </a:pPr>
            <a:r>
              <a:rPr lang="en-IN" sz="2027" spc="37">
                <a:solidFill>
                  <a:srgbClr val="272525"/>
                </a:solidFill>
                <a:latin typeface="Tahoma"/>
                <a:cs typeface="Tahoma"/>
              </a:rPr>
              <a:t>Kartavya Tyagi</a:t>
            </a:r>
            <a:r>
              <a:rPr sz="2027" spc="55">
                <a:solidFill>
                  <a:srgbClr val="272525"/>
                </a:solidFill>
                <a:latin typeface="Tahoma"/>
                <a:cs typeface="Tahoma"/>
              </a:rPr>
              <a:t>(21006815400</a:t>
            </a:r>
            <a:r>
              <a:rPr lang="en-IN" sz="2027" spc="55">
                <a:solidFill>
                  <a:srgbClr val="272525"/>
                </a:solidFill>
                <a:latin typeface="Tahoma"/>
                <a:cs typeface="Tahoma"/>
              </a:rPr>
              <a:t>25</a:t>
            </a:r>
            <a:r>
              <a:rPr sz="2027" spc="55">
                <a:solidFill>
                  <a:srgbClr val="272525"/>
                </a:solidFill>
                <a:latin typeface="Tahoma"/>
                <a:cs typeface="Tahoma"/>
              </a:rPr>
              <a:t>)</a:t>
            </a:r>
            <a:endParaRPr sz="2027">
              <a:latin typeface="Tahoma"/>
              <a:cs typeface="Tahoma"/>
            </a:endParaRPr>
          </a:p>
        </p:txBody>
      </p:sp>
      <p:sp>
        <p:nvSpPr>
          <p:cNvPr id="8" name="object 8"/>
          <p:cNvSpPr txBox="1"/>
          <p:nvPr/>
        </p:nvSpPr>
        <p:spPr>
          <a:xfrm>
            <a:off x="8391330" y="5337728"/>
            <a:ext cx="2736439" cy="333212"/>
          </a:xfrm>
          <a:prstGeom prst="rect">
            <a:avLst/>
          </a:prstGeom>
        </p:spPr>
        <p:txBody>
          <a:bodyPr vert="horz" wrap="square" lIns="0" tIns="21061"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5601">
              <a:spcBef>
                <a:spcPts val="166"/>
              </a:spcBef>
            </a:pPr>
            <a:r>
              <a:rPr sz="2027" spc="49">
                <a:solidFill>
                  <a:srgbClr val="272525"/>
                </a:solidFill>
                <a:latin typeface="Tahoma"/>
                <a:cs typeface="Tahoma"/>
              </a:rPr>
              <a:t>Department</a:t>
            </a:r>
            <a:r>
              <a:rPr sz="2027" spc="-240">
                <a:solidFill>
                  <a:srgbClr val="272525"/>
                </a:solidFill>
                <a:latin typeface="Tahoma"/>
                <a:cs typeface="Tahoma"/>
              </a:rPr>
              <a:t> </a:t>
            </a:r>
            <a:r>
              <a:rPr sz="2027" spc="49">
                <a:solidFill>
                  <a:srgbClr val="272525"/>
                </a:solidFill>
                <a:latin typeface="Tahoma"/>
                <a:cs typeface="Tahoma"/>
              </a:rPr>
              <a:t>of</a:t>
            </a:r>
            <a:r>
              <a:rPr sz="2027" spc="-240">
                <a:solidFill>
                  <a:srgbClr val="272525"/>
                </a:solidFill>
                <a:latin typeface="Tahoma"/>
                <a:cs typeface="Tahoma"/>
              </a:rPr>
              <a:t> </a:t>
            </a:r>
            <a:r>
              <a:rPr sz="2027" spc="73">
                <a:solidFill>
                  <a:srgbClr val="272525"/>
                </a:solidFill>
                <a:latin typeface="Tahoma"/>
                <a:cs typeface="Tahoma"/>
              </a:rPr>
              <a:t>CSE</a:t>
            </a:r>
            <a:r>
              <a:rPr sz="2027" spc="-240">
                <a:solidFill>
                  <a:srgbClr val="272525"/>
                </a:solidFill>
                <a:latin typeface="Tahoma"/>
                <a:cs typeface="Tahoma"/>
              </a:rPr>
              <a:t> </a:t>
            </a:r>
            <a:r>
              <a:rPr sz="2027" spc="43">
                <a:solidFill>
                  <a:srgbClr val="272525"/>
                </a:solidFill>
                <a:latin typeface="Tahoma"/>
                <a:cs typeface="Tahoma"/>
              </a:rPr>
              <a:t>-DS</a:t>
            </a:r>
            <a:endParaRPr sz="2027">
              <a:latin typeface="Tahoma"/>
              <a:cs typeface="Tahoma"/>
            </a:endParaRPr>
          </a:p>
        </p:txBody>
      </p:sp>
      <p:sp>
        <p:nvSpPr>
          <p:cNvPr id="9" name="object 9"/>
          <p:cNvSpPr txBox="1"/>
          <p:nvPr/>
        </p:nvSpPr>
        <p:spPr>
          <a:xfrm>
            <a:off x="2256013" y="5336212"/>
            <a:ext cx="3940847" cy="333212"/>
          </a:xfrm>
          <a:prstGeom prst="rect">
            <a:avLst/>
          </a:prstGeom>
        </p:spPr>
        <p:txBody>
          <a:bodyPr vert="horz" wrap="square" lIns="0" tIns="21061"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5601">
              <a:spcBef>
                <a:spcPts val="166"/>
              </a:spcBef>
            </a:pPr>
            <a:r>
              <a:rPr lang="en-IN" sz="2027" spc="80">
                <a:solidFill>
                  <a:srgbClr val="272525"/>
                </a:solidFill>
                <a:latin typeface="Tahoma"/>
                <a:cs typeface="Tahoma"/>
              </a:rPr>
              <a:t>Vaibhav Gupta</a:t>
            </a:r>
            <a:r>
              <a:rPr sz="2027" spc="49">
                <a:solidFill>
                  <a:srgbClr val="272525"/>
                </a:solidFill>
                <a:latin typeface="Tahoma"/>
                <a:cs typeface="Tahoma"/>
              </a:rPr>
              <a:t>(21006815400</a:t>
            </a:r>
            <a:r>
              <a:rPr lang="en-IN" sz="2027" spc="49">
                <a:solidFill>
                  <a:srgbClr val="272525"/>
                </a:solidFill>
                <a:latin typeface="Tahoma"/>
                <a:cs typeface="Tahoma"/>
              </a:rPr>
              <a:t>53</a:t>
            </a:r>
            <a:r>
              <a:rPr sz="2027" spc="49">
                <a:solidFill>
                  <a:srgbClr val="272525"/>
                </a:solidFill>
                <a:latin typeface="Tahoma"/>
                <a:cs typeface="Tahoma"/>
              </a:rPr>
              <a:t>)</a:t>
            </a:r>
            <a:endParaRPr sz="2027">
              <a:latin typeface="Tahoma"/>
              <a:cs typeface="Tahoma"/>
            </a:endParaRPr>
          </a:p>
        </p:txBody>
      </p:sp>
      <p:pic>
        <p:nvPicPr>
          <p:cNvPr id="12" name="Picture 11">
            <a:extLst>
              <a:ext uri="{FF2B5EF4-FFF2-40B4-BE49-F238E27FC236}">
                <a16:creationId xmlns:a16="http://schemas.microsoft.com/office/drawing/2014/main" id="{2E749376-87CC-905B-3A0B-339C473426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6330" y="830585"/>
            <a:ext cx="2246563" cy="1723391"/>
          </a:xfrm>
          <a:prstGeom prst="rect">
            <a:avLst/>
          </a:prstGeom>
        </p:spPr>
      </p:pic>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9D9D9"/>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3" name="Shape 1"/>
          <p:cNvSpPr/>
          <p:nvPr/>
        </p:nvSpPr>
        <p:spPr>
          <a:xfrm>
            <a:off x="0" y="0"/>
            <a:ext cx="14630400" cy="8229600"/>
          </a:xfrm>
          <a:prstGeom prst="rect">
            <a:avLst/>
          </a:prstGeom>
          <a:solidFill>
            <a:srgbClr val="F7F7F7"/>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 name="Text 2"/>
          <p:cNvSpPr/>
          <p:nvPr/>
        </p:nvSpPr>
        <p:spPr>
          <a:xfrm>
            <a:off x="3093363" y="2587466"/>
            <a:ext cx="6812399" cy="694373"/>
          </a:xfrm>
          <a:prstGeom prst="rect">
            <a:avLst/>
          </a:prstGeom>
          <a:noFill/>
        </p:spPr>
        <p:txBody>
          <a:bodyPr wrap="none"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5468"/>
              </a:lnSpc>
              <a:buNone/>
            </a:pPr>
            <a:r>
              <a:rPr lang="en-US" sz="4374">
                <a:solidFill>
                  <a:srgbClr val="383838"/>
                </a:solidFill>
                <a:latin typeface="Patrick Hand" pitchFamily="34" charset="0"/>
                <a:ea typeface="Patrick Hand" pitchFamily="34" charset="-122"/>
                <a:cs typeface="Patrick Hand" pitchFamily="34" charset="-120"/>
              </a:rPr>
              <a:t>Feature Engineering and Selection</a:t>
            </a:r>
            <a:endParaRPr lang="en-US" sz="4374"/>
          </a:p>
        </p:txBody>
      </p:sp>
      <p:sp>
        <p:nvSpPr>
          <p:cNvPr id="5" name="Text 3"/>
          <p:cNvSpPr/>
          <p:nvPr/>
        </p:nvSpPr>
        <p:spPr>
          <a:xfrm>
            <a:off x="3093363" y="3615095"/>
            <a:ext cx="8443555" cy="1066205"/>
          </a:xfrm>
          <a:prstGeom prst="rect">
            <a:avLst/>
          </a:prstGeom>
          <a:noFill/>
        </p:spPr>
        <p:txBody>
          <a:bodyPr wrap="square"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799"/>
              </a:lnSpc>
              <a:buNone/>
            </a:pPr>
            <a:r>
              <a:rPr lang="en-US" sz="1750">
                <a:solidFill>
                  <a:srgbClr val="383838"/>
                </a:solidFill>
                <a:latin typeface="Patrick Hand" pitchFamily="34" charset="0"/>
                <a:ea typeface="Patrick Hand" pitchFamily="34" charset="-122"/>
                <a:cs typeface="Patrick Hand" pitchFamily="34" charset="-120"/>
              </a:rPr>
              <a:t>To extract maximum value from our cricket player data, we'll employ advanced feature engineering techniques. We'll create new predictive variables by combining and transforming the raw statistics, uncovering hidden insights that could drive model performance.</a:t>
            </a:r>
            <a:endParaRPr lang="en-US" sz="1750"/>
          </a:p>
        </p:txBody>
      </p:sp>
      <p:sp>
        <p:nvSpPr>
          <p:cNvPr id="6" name="Text 4"/>
          <p:cNvSpPr/>
          <p:nvPr/>
        </p:nvSpPr>
        <p:spPr>
          <a:xfrm>
            <a:off x="3093363" y="4931212"/>
            <a:ext cx="8443555" cy="710803"/>
          </a:xfrm>
          <a:prstGeom prst="rect">
            <a:avLst/>
          </a:prstGeom>
          <a:noFill/>
        </p:spPr>
        <p:txBody>
          <a:bodyPr wrap="square"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799"/>
              </a:lnSpc>
              <a:buNone/>
            </a:pPr>
            <a:r>
              <a:rPr lang="en-US" sz="1750">
                <a:solidFill>
                  <a:srgbClr val="383838"/>
                </a:solidFill>
                <a:latin typeface="Patrick Hand" pitchFamily="34" charset="0"/>
                <a:ea typeface="Patrick Hand" pitchFamily="34" charset="-122"/>
                <a:cs typeface="Patrick Hand" pitchFamily="34" charset="-120"/>
              </a:rPr>
              <a:t>Rigorous feature selection will then identify the most impactful attributes, enabling us to build streamlined, high-accuracy models that can truly elevate player and team performance.</a:t>
            </a:r>
            <a:endParaRPr lang="en-US" sz="1750"/>
          </a:p>
        </p:txBody>
      </p:sp>
    </p:spTree>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9D9D9"/>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3" name="Shape 1"/>
          <p:cNvSpPr/>
          <p:nvPr/>
        </p:nvSpPr>
        <p:spPr>
          <a:xfrm>
            <a:off x="0" y="0"/>
            <a:ext cx="14630400" cy="8230553"/>
          </a:xfrm>
          <a:prstGeom prst="rect">
            <a:avLst/>
          </a:prstGeom>
          <a:solidFill>
            <a:srgbClr val="F7F7F7"/>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 name="Text 2"/>
          <p:cNvSpPr/>
          <p:nvPr/>
        </p:nvSpPr>
        <p:spPr>
          <a:xfrm>
            <a:off x="3236952" y="590193"/>
            <a:ext cx="7515820" cy="670679"/>
          </a:xfrm>
          <a:prstGeom prst="rect">
            <a:avLst/>
          </a:prstGeom>
          <a:noFill/>
        </p:spPr>
        <p:txBody>
          <a:bodyPr wrap="none"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5282"/>
              </a:lnSpc>
              <a:buNone/>
            </a:pPr>
            <a:r>
              <a:rPr lang="en-US" sz="4225" dirty="0">
                <a:solidFill>
                  <a:srgbClr val="383838"/>
                </a:solidFill>
                <a:latin typeface="Patrick Hand" pitchFamily="34" charset="0"/>
                <a:ea typeface="Patrick Hand" pitchFamily="34" charset="-122"/>
                <a:cs typeface="Patrick Hand" pitchFamily="34" charset="-120"/>
              </a:rPr>
              <a:t>Performance Evaluation and Validation</a:t>
            </a:r>
            <a:endParaRPr lang="en-US" sz="4225" dirty="0"/>
          </a:p>
        </p:txBody>
      </p:sp>
      <p:sp>
        <p:nvSpPr>
          <p:cNvPr id="5" name="Shape 3"/>
          <p:cNvSpPr/>
          <p:nvPr/>
        </p:nvSpPr>
        <p:spPr>
          <a:xfrm>
            <a:off x="3236952" y="4836914"/>
            <a:ext cx="8156496" cy="42863"/>
          </a:xfrm>
          <a:prstGeom prst="roundRect">
            <a:avLst>
              <a:gd name="adj" fmla="val 225348"/>
            </a:avLst>
          </a:prstGeom>
          <a:solidFill>
            <a:srgbClr val="CCCCCC"/>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6" name="Shape 4"/>
          <p:cNvSpPr/>
          <p:nvPr/>
        </p:nvSpPr>
        <p:spPr>
          <a:xfrm>
            <a:off x="5201007" y="4085749"/>
            <a:ext cx="42863" cy="751165"/>
          </a:xfrm>
          <a:prstGeom prst="roundRect">
            <a:avLst>
              <a:gd name="adj" fmla="val 225348"/>
            </a:avLst>
          </a:prstGeom>
          <a:solidFill>
            <a:srgbClr val="CCCCCC"/>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7" name="Shape 5"/>
          <p:cNvSpPr/>
          <p:nvPr/>
        </p:nvSpPr>
        <p:spPr>
          <a:xfrm>
            <a:off x="4980980" y="4595455"/>
            <a:ext cx="482917" cy="482918"/>
          </a:xfrm>
          <a:prstGeom prst="roundRect">
            <a:avLst>
              <a:gd name="adj" fmla="val 20002"/>
            </a:avLst>
          </a:prstGeom>
          <a:solidFill>
            <a:srgbClr val="E6E6E6"/>
          </a:solidFill>
          <a:ln w="7620">
            <a:solidFill>
              <a:srgbClr val="CCCCCC"/>
            </a:solidFill>
            <a:prstDash val="soli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8" name="Text 6"/>
          <p:cNvSpPr/>
          <p:nvPr/>
        </p:nvSpPr>
        <p:spPr>
          <a:xfrm>
            <a:off x="5163979" y="4635698"/>
            <a:ext cx="116919" cy="402431"/>
          </a:xfrm>
          <a:prstGeom prst="rect">
            <a:avLst/>
          </a:prstGeom>
          <a:noFill/>
        </p:spPr>
        <p:txBody>
          <a:bodyPr wrap="none"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lnSpc>
                <a:spcPts val="3169"/>
              </a:lnSpc>
              <a:buNone/>
            </a:pPr>
            <a:r>
              <a:rPr lang="en-US" sz="2535">
                <a:solidFill>
                  <a:srgbClr val="383838"/>
                </a:solidFill>
                <a:latin typeface="Patrick Hand" pitchFamily="34" charset="0"/>
                <a:ea typeface="Patrick Hand" pitchFamily="34" charset="-122"/>
                <a:cs typeface="Patrick Hand" pitchFamily="34" charset="-120"/>
              </a:rPr>
              <a:t>1</a:t>
            </a:r>
            <a:endParaRPr lang="en-US" sz="2535"/>
          </a:p>
        </p:txBody>
      </p:sp>
      <p:sp>
        <p:nvSpPr>
          <p:cNvPr id="9" name="Text 7"/>
          <p:cNvSpPr/>
          <p:nvPr/>
        </p:nvSpPr>
        <p:spPr>
          <a:xfrm>
            <a:off x="3880842" y="1690092"/>
            <a:ext cx="2683073" cy="335399"/>
          </a:xfrm>
          <a:prstGeom prst="rect">
            <a:avLst/>
          </a:prstGeom>
          <a:noFill/>
        </p:spPr>
        <p:txBody>
          <a:bodyPr wrap="none"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lnSpc>
                <a:spcPts val="2641"/>
              </a:lnSpc>
              <a:buNone/>
            </a:pPr>
            <a:r>
              <a:rPr lang="en-US" sz="2113">
                <a:solidFill>
                  <a:srgbClr val="383838"/>
                </a:solidFill>
                <a:latin typeface="Patrick Hand" pitchFamily="34" charset="0"/>
                <a:ea typeface="Patrick Hand" pitchFamily="34" charset="-122"/>
                <a:cs typeface="Patrick Hand" pitchFamily="34" charset="-120"/>
              </a:rPr>
              <a:t>Rigorous Testing</a:t>
            </a:r>
            <a:endParaRPr lang="en-US" sz="2113"/>
          </a:p>
        </p:txBody>
      </p:sp>
      <p:sp>
        <p:nvSpPr>
          <p:cNvPr id="10" name="Text 8"/>
          <p:cNvSpPr/>
          <p:nvPr/>
        </p:nvSpPr>
        <p:spPr>
          <a:xfrm>
            <a:off x="3451503" y="2154198"/>
            <a:ext cx="3541871" cy="1716881"/>
          </a:xfrm>
          <a:prstGeom prst="rect">
            <a:avLst/>
          </a:prstGeom>
          <a:noFill/>
        </p:spPr>
        <p:txBody>
          <a:bodyPr wrap="square"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lnSpc>
                <a:spcPts val="2704"/>
              </a:lnSpc>
              <a:buNone/>
            </a:pPr>
            <a:r>
              <a:rPr lang="en-US" sz="1690">
                <a:solidFill>
                  <a:srgbClr val="383838"/>
                </a:solidFill>
                <a:latin typeface="Patrick Hand" pitchFamily="34" charset="0"/>
                <a:ea typeface="Patrick Hand" pitchFamily="34" charset="-122"/>
                <a:cs typeface="Patrick Hand" pitchFamily="34" charset="-120"/>
              </a:rPr>
              <a:t>We'll subject our cricket player analysis models to a rigorous testing regime, evaluating their performance on hold-out datasets to ensure robust and unbiased predictions.</a:t>
            </a:r>
            <a:endParaRPr lang="en-US" sz="1690"/>
          </a:p>
        </p:txBody>
      </p:sp>
      <p:sp>
        <p:nvSpPr>
          <p:cNvPr id="11" name="Shape 9"/>
          <p:cNvSpPr/>
          <p:nvPr/>
        </p:nvSpPr>
        <p:spPr>
          <a:xfrm>
            <a:off x="7293769" y="4836914"/>
            <a:ext cx="42863" cy="751165"/>
          </a:xfrm>
          <a:prstGeom prst="roundRect">
            <a:avLst>
              <a:gd name="adj" fmla="val 225348"/>
            </a:avLst>
          </a:prstGeom>
          <a:solidFill>
            <a:srgbClr val="CCCCCC"/>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2" name="Shape 10"/>
          <p:cNvSpPr/>
          <p:nvPr/>
        </p:nvSpPr>
        <p:spPr>
          <a:xfrm>
            <a:off x="7073741" y="4595455"/>
            <a:ext cx="482917" cy="482918"/>
          </a:xfrm>
          <a:prstGeom prst="roundRect">
            <a:avLst>
              <a:gd name="adj" fmla="val 20002"/>
            </a:avLst>
          </a:prstGeom>
          <a:solidFill>
            <a:srgbClr val="E6E6E6"/>
          </a:solidFill>
          <a:ln w="7620">
            <a:solidFill>
              <a:srgbClr val="CCCCCC"/>
            </a:solidFill>
            <a:prstDash val="soli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3" name="Text 11"/>
          <p:cNvSpPr/>
          <p:nvPr/>
        </p:nvSpPr>
        <p:spPr>
          <a:xfrm>
            <a:off x="7239833" y="4635698"/>
            <a:ext cx="150733" cy="402431"/>
          </a:xfrm>
          <a:prstGeom prst="rect">
            <a:avLst/>
          </a:prstGeom>
          <a:noFill/>
        </p:spPr>
        <p:txBody>
          <a:bodyPr wrap="none"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lnSpc>
                <a:spcPts val="3169"/>
              </a:lnSpc>
              <a:buNone/>
            </a:pPr>
            <a:r>
              <a:rPr lang="en-US" sz="2535">
                <a:solidFill>
                  <a:srgbClr val="383838"/>
                </a:solidFill>
                <a:latin typeface="Patrick Hand" pitchFamily="34" charset="0"/>
                <a:ea typeface="Patrick Hand" pitchFamily="34" charset="-122"/>
                <a:cs typeface="Patrick Hand" pitchFamily="34" charset="-120"/>
              </a:rPr>
              <a:t>2</a:t>
            </a:r>
            <a:endParaRPr lang="en-US" sz="2535"/>
          </a:p>
        </p:txBody>
      </p:sp>
      <p:sp>
        <p:nvSpPr>
          <p:cNvPr id="14" name="Text 12"/>
          <p:cNvSpPr/>
          <p:nvPr/>
        </p:nvSpPr>
        <p:spPr>
          <a:xfrm>
            <a:off x="5973604" y="5802749"/>
            <a:ext cx="2683073" cy="335399"/>
          </a:xfrm>
          <a:prstGeom prst="rect">
            <a:avLst/>
          </a:prstGeom>
          <a:noFill/>
        </p:spPr>
        <p:txBody>
          <a:bodyPr wrap="none"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lnSpc>
                <a:spcPts val="2641"/>
              </a:lnSpc>
              <a:buNone/>
            </a:pPr>
            <a:r>
              <a:rPr lang="en-US" sz="2113">
                <a:solidFill>
                  <a:srgbClr val="383838"/>
                </a:solidFill>
                <a:latin typeface="Patrick Hand" pitchFamily="34" charset="0"/>
                <a:ea typeface="Patrick Hand" pitchFamily="34" charset="-122"/>
                <a:cs typeface="Patrick Hand" pitchFamily="34" charset="-120"/>
              </a:rPr>
              <a:t>Cross-Validation</a:t>
            </a:r>
            <a:endParaRPr lang="en-US" sz="2113"/>
          </a:p>
        </p:txBody>
      </p:sp>
      <p:sp>
        <p:nvSpPr>
          <p:cNvPr id="15" name="Text 13"/>
          <p:cNvSpPr/>
          <p:nvPr/>
        </p:nvSpPr>
        <p:spPr>
          <a:xfrm>
            <a:off x="5544264" y="6266855"/>
            <a:ext cx="3541871" cy="1373505"/>
          </a:xfrm>
          <a:prstGeom prst="rect">
            <a:avLst/>
          </a:prstGeom>
          <a:noFill/>
        </p:spPr>
        <p:txBody>
          <a:bodyPr wrap="square"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lnSpc>
                <a:spcPts val="2704"/>
              </a:lnSpc>
              <a:buNone/>
            </a:pPr>
            <a:r>
              <a:rPr lang="en-US" sz="1690">
                <a:solidFill>
                  <a:srgbClr val="383838"/>
                </a:solidFill>
                <a:latin typeface="Patrick Hand" pitchFamily="34" charset="0"/>
                <a:ea typeface="Patrick Hand" pitchFamily="34" charset="-122"/>
                <a:cs typeface="Patrick Hand" pitchFamily="34" charset="-120"/>
              </a:rPr>
              <a:t>Using advanced cross-validation techniques, we'll assess the stability and generalizability of our models, identifying any potential sources of overfitting or bias.</a:t>
            </a:r>
            <a:endParaRPr lang="en-US" sz="1690"/>
          </a:p>
        </p:txBody>
      </p:sp>
      <p:sp>
        <p:nvSpPr>
          <p:cNvPr id="16" name="Shape 14"/>
          <p:cNvSpPr/>
          <p:nvPr/>
        </p:nvSpPr>
        <p:spPr>
          <a:xfrm>
            <a:off x="9386530" y="4085749"/>
            <a:ext cx="42863" cy="751165"/>
          </a:xfrm>
          <a:prstGeom prst="roundRect">
            <a:avLst>
              <a:gd name="adj" fmla="val 225348"/>
            </a:avLst>
          </a:prstGeom>
          <a:solidFill>
            <a:srgbClr val="CCCCCC"/>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7" name="Shape 15"/>
          <p:cNvSpPr/>
          <p:nvPr/>
        </p:nvSpPr>
        <p:spPr>
          <a:xfrm>
            <a:off x="9166503" y="4595455"/>
            <a:ext cx="482917" cy="482918"/>
          </a:xfrm>
          <a:prstGeom prst="roundRect">
            <a:avLst>
              <a:gd name="adj" fmla="val 20002"/>
            </a:avLst>
          </a:prstGeom>
          <a:solidFill>
            <a:srgbClr val="E6E6E6"/>
          </a:solidFill>
          <a:ln w="7620">
            <a:solidFill>
              <a:srgbClr val="CCCCCC"/>
            </a:solidFill>
            <a:prstDash val="soli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8" name="Text 16"/>
          <p:cNvSpPr/>
          <p:nvPr/>
        </p:nvSpPr>
        <p:spPr>
          <a:xfrm>
            <a:off x="9335810" y="4635698"/>
            <a:ext cx="144304" cy="402431"/>
          </a:xfrm>
          <a:prstGeom prst="rect">
            <a:avLst/>
          </a:prstGeom>
          <a:noFill/>
        </p:spPr>
        <p:txBody>
          <a:bodyPr wrap="none"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lnSpc>
                <a:spcPts val="3169"/>
              </a:lnSpc>
              <a:buNone/>
            </a:pPr>
            <a:r>
              <a:rPr lang="en-US" sz="2535">
                <a:solidFill>
                  <a:srgbClr val="383838"/>
                </a:solidFill>
                <a:latin typeface="Patrick Hand" pitchFamily="34" charset="0"/>
                <a:ea typeface="Patrick Hand" pitchFamily="34" charset="-122"/>
                <a:cs typeface="Patrick Hand" pitchFamily="34" charset="-120"/>
              </a:rPr>
              <a:t>3</a:t>
            </a:r>
            <a:endParaRPr lang="en-US" sz="2535"/>
          </a:p>
        </p:txBody>
      </p:sp>
      <p:sp>
        <p:nvSpPr>
          <p:cNvPr id="19" name="Text 17"/>
          <p:cNvSpPr/>
          <p:nvPr/>
        </p:nvSpPr>
        <p:spPr>
          <a:xfrm>
            <a:off x="8066365" y="2033468"/>
            <a:ext cx="2683073" cy="335399"/>
          </a:xfrm>
          <a:prstGeom prst="rect">
            <a:avLst/>
          </a:prstGeom>
          <a:noFill/>
        </p:spPr>
        <p:txBody>
          <a:bodyPr wrap="none"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lnSpc>
                <a:spcPts val="2641"/>
              </a:lnSpc>
              <a:buNone/>
            </a:pPr>
            <a:r>
              <a:rPr lang="en-US" sz="2113">
                <a:solidFill>
                  <a:srgbClr val="383838"/>
                </a:solidFill>
                <a:latin typeface="Patrick Hand" pitchFamily="34" charset="0"/>
                <a:ea typeface="Patrick Hand" pitchFamily="34" charset="-122"/>
                <a:cs typeface="Patrick Hand" pitchFamily="34" charset="-120"/>
              </a:rPr>
              <a:t>Metric Selection</a:t>
            </a:r>
            <a:endParaRPr lang="en-US" sz="2113"/>
          </a:p>
        </p:txBody>
      </p:sp>
      <p:sp>
        <p:nvSpPr>
          <p:cNvPr id="20" name="Text 18"/>
          <p:cNvSpPr/>
          <p:nvPr/>
        </p:nvSpPr>
        <p:spPr>
          <a:xfrm>
            <a:off x="7637026" y="2497574"/>
            <a:ext cx="3541871" cy="1373505"/>
          </a:xfrm>
          <a:prstGeom prst="rect">
            <a:avLst/>
          </a:prstGeom>
          <a:noFill/>
        </p:spPr>
        <p:txBody>
          <a:bodyPr wrap="square"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lnSpc>
                <a:spcPts val="2704"/>
              </a:lnSpc>
              <a:buNone/>
            </a:pPr>
            <a:r>
              <a:rPr lang="en-US" sz="1690">
                <a:solidFill>
                  <a:srgbClr val="383838"/>
                </a:solidFill>
                <a:latin typeface="Patrick Hand" pitchFamily="34" charset="0"/>
                <a:ea typeface="Patrick Hand" pitchFamily="34" charset="-122"/>
                <a:cs typeface="Patrick Hand" pitchFamily="34" charset="-120"/>
              </a:rPr>
              <a:t>Carefully selecting the right performance metrics, such as accuracy, F1-score, and area under the ROC curve, will help us objectively assess the models' predictive power.</a:t>
            </a:r>
            <a:endParaRPr lang="en-US" sz="1690"/>
          </a:p>
        </p:txBody>
      </p:sp>
    </p:spTree>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9D9D9"/>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3" name="Shape 1"/>
          <p:cNvSpPr/>
          <p:nvPr/>
        </p:nvSpPr>
        <p:spPr>
          <a:xfrm>
            <a:off x="0" y="0"/>
            <a:ext cx="14630400" cy="8229600"/>
          </a:xfrm>
          <a:prstGeom prst="rect">
            <a:avLst/>
          </a:prstGeom>
          <a:solidFill>
            <a:srgbClr val="F7F7F7"/>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 name="Text 2"/>
          <p:cNvSpPr/>
          <p:nvPr/>
        </p:nvSpPr>
        <p:spPr>
          <a:xfrm>
            <a:off x="3590092" y="539234"/>
            <a:ext cx="7450098" cy="1225391"/>
          </a:xfrm>
          <a:prstGeom prst="rect">
            <a:avLst/>
          </a:prstGeom>
          <a:noFill/>
        </p:spPr>
        <p:txBody>
          <a:bodyPr wrap="square"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4824"/>
              </a:lnSpc>
              <a:buNone/>
            </a:pPr>
            <a:r>
              <a:rPr lang="en-US" sz="3859">
                <a:solidFill>
                  <a:srgbClr val="383838"/>
                </a:solidFill>
                <a:latin typeface="Patrick Hand" pitchFamily="34" charset="0"/>
                <a:ea typeface="Patrick Hand" pitchFamily="34" charset="-122"/>
                <a:cs typeface="Patrick Hand" pitchFamily="34" charset="-120"/>
              </a:rPr>
              <a:t>Visualization and Attractive Animation Effects</a:t>
            </a:r>
            <a:endParaRPr lang="en-US" sz="3859"/>
          </a:p>
        </p:txBody>
      </p:sp>
      <p:sp>
        <p:nvSpPr>
          <p:cNvPr id="6" name="Text 3"/>
          <p:cNvSpPr/>
          <p:nvPr/>
        </p:nvSpPr>
        <p:spPr>
          <a:xfrm>
            <a:off x="3590092" y="3815358"/>
            <a:ext cx="2287310" cy="306229"/>
          </a:xfrm>
          <a:prstGeom prst="rect">
            <a:avLst/>
          </a:prstGeom>
          <a:noFill/>
        </p:spPr>
        <p:txBody>
          <a:bodyPr wrap="none"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412"/>
              </a:lnSpc>
              <a:buNone/>
            </a:pPr>
            <a:r>
              <a:rPr lang="en-US" sz="1930">
                <a:solidFill>
                  <a:srgbClr val="383838"/>
                </a:solidFill>
                <a:latin typeface="Patrick Hand" pitchFamily="34" charset="0"/>
                <a:ea typeface="Patrick Hand" pitchFamily="34" charset="-122"/>
                <a:cs typeface="Patrick Hand" pitchFamily="34" charset="-120"/>
              </a:rPr>
              <a:t>Data Visualization</a:t>
            </a:r>
            <a:endParaRPr lang="en-US" sz="1930"/>
          </a:p>
        </p:txBody>
      </p:sp>
      <p:sp>
        <p:nvSpPr>
          <p:cNvPr id="7" name="Text 4"/>
          <p:cNvSpPr/>
          <p:nvPr/>
        </p:nvSpPr>
        <p:spPr>
          <a:xfrm>
            <a:off x="3590092" y="4239220"/>
            <a:ext cx="2287310" cy="2823567"/>
          </a:xfrm>
          <a:prstGeom prst="rect">
            <a:avLst/>
          </a:prstGeom>
          <a:noFill/>
        </p:spPr>
        <p:txBody>
          <a:bodyPr wrap="square"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470"/>
              </a:lnSpc>
              <a:buNone/>
            </a:pPr>
            <a:r>
              <a:rPr lang="en-US" sz="1544" dirty="0">
                <a:solidFill>
                  <a:srgbClr val="383838"/>
                </a:solidFill>
                <a:latin typeface="Patrick Hand" pitchFamily="34" charset="0"/>
                <a:ea typeface="Patrick Hand" pitchFamily="34" charset="-122"/>
                <a:cs typeface="Patrick Hand" pitchFamily="34" charset="-120"/>
              </a:rPr>
              <a:t>Unlock the power of interactive, visually stunning data visualizations to uncover captivating insights from the cricket player data. Dashboards and </a:t>
            </a:r>
            <a:r>
              <a:rPr lang="en-US" sz="1544" dirty="0" err="1">
                <a:solidFill>
                  <a:srgbClr val="383838"/>
                </a:solidFill>
                <a:latin typeface="Patrick Hand" pitchFamily="34" charset="0"/>
                <a:ea typeface="Patrick Hand" pitchFamily="34" charset="-122"/>
                <a:cs typeface="Patrick Hand" pitchFamily="34" charset="-120"/>
              </a:rPr>
              <a:t>infographics</a:t>
            </a:r>
            <a:r>
              <a:rPr lang="en-US" sz="1544" dirty="0">
                <a:solidFill>
                  <a:srgbClr val="383838"/>
                </a:solidFill>
                <a:latin typeface="Patrick Hand" pitchFamily="34" charset="0"/>
                <a:ea typeface="Patrick Hand" pitchFamily="34" charset="-122"/>
                <a:cs typeface="Patrick Hand" pitchFamily="34" charset="-120"/>
              </a:rPr>
              <a:t> will bring the numbers to life, enabling stakeholders to make informed decisions.</a:t>
            </a:r>
            <a:endParaRPr lang="en-US" sz="1544" dirty="0"/>
          </a:p>
        </p:txBody>
      </p:sp>
      <p:pic>
        <p:nvPicPr>
          <p:cNvPr id="8" name="Image 1" descr="preencoded.png"/>
          <p:cNvPicPr>
            <a:picLocks noChangeAspect="1"/>
          </p:cNvPicPr>
          <p:nvPr/>
        </p:nvPicPr>
        <p:blipFill>
          <a:blip r:embed="rId3"/>
          <a:stretch>
            <a:fillRect/>
          </a:stretch>
        </p:blipFill>
        <p:spPr>
          <a:xfrm>
            <a:off x="6171486" y="2156698"/>
            <a:ext cx="2287310" cy="1413629"/>
          </a:xfrm>
          <a:prstGeom prst="rect">
            <a:avLst/>
          </a:prstGeom>
        </p:spPr>
      </p:pic>
      <p:sp>
        <p:nvSpPr>
          <p:cNvPr id="9" name="Text 5"/>
          <p:cNvSpPr/>
          <p:nvPr/>
        </p:nvSpPr>
        <p:spPr>
          <a:xfrm>
            <a:off x="6171486" y="3815358"/>
            <a:ext cx="2287310" cy="306229"/>
          </a:xfrm>
          <a:prstGeom prst="rect">
            <a:avLst/>
          </a:prstGeom>
          <a:noFill/>
        </p:spPr>
        <p:txBody>
          <a:bodyPr wrap="none"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412"/>
              </a:lnSpc>
              <a:buNone/>
            </a:pPr>
            <a:r>
              <a:rPr lang="en-US" sz="1930">
                <a:solidFill>
                  <a:srgbClr val="383838"/>
                </a:solidFill>
                <a:latin typeface="Patrick Hand" pitchFamily="34" charset="0"/>
                <a:ea typeface="Patrick Hand" pitchFamily="34" charset="-122"/>
                <a:cs typeface="Patrick Hand" pitchFamily="34" charset="-120"/>
              </a:rPr>
              <a:t>Animated Insights</a:t>
            </a:r>
            <a:endParaRPr lang="en-US" sz="1930"/>
          </a:p>
        </p:txBody>
      </p:sp>
      <p:sp>
        <p:nvSpPr>
          <p:cNvPr id="10" name="Text 6"/>
          <p:cNvSpPr/>
          <p:nvPr/>
        </p:nvSpPr>
        <p:spPr>
          <a:xfrm>
            <a:off x="6171486" y="4239220"/>
            <a:ext cx="2287310" cy="3451027"/>
          </a:xfrm>
          <a:prstGeom prst="rect">
            <a:avLst/>
          </a:prstGeom>
          <a:noFill/>
        </p:spPr>
        <p:txBody>
          <a:bodyPr wrap="square"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470"/>
              </a:lnSpc>
              <a:buNone/>
            </a:pPr>
            <a:r>
              <a:rPr lang="en-US" sz="1544">
                <a:solidFill>
                  <a:srgbClr val="383838"/>
                </a:solidFill>
                <a:latin typeface="Patrick Hand" pitchFamily="34" charset="0"/>
                <a:ea typeface="Patrick Hand" pitchFamily="34" charset="-122"/>
                <a:cs typeface="Patrick Hand" pitchFamily="34" charset="-120"/>
              </a:rPr>
              <a:t>Leverage the latest data visualization techniques, including mesmerizing animations, to dynamically showcase the complex patterns and trends within the cricket player data. These vibrant displays will engage and captivate your audience, making the insights truly unforgettable.</a:t>
            </a:r>
            <a:endParaRPr lang="en-US" sz="1544"/>
          </a:p>
        </p:txBody>
      </p:sp>
      <p:sp>
        <p:nvSpPr>
          <p:cNvPr id="12" name="Text 7"/>
          <p:cNvSpPr/>
          <p:nvPr/>
        </p:nvSpPr>
        <p:spPr>
          <a:xfrm>
            <a:off x="8752880" y="3815358"/>
            <a:ext cx="2287310" cy="306229"/>
          </a:xfrm>
          <a:prstGeom prst="rect">
            <a:avLst/>
          </a:prstGeom>
          <a:noFill/>
        </p:spPr>
        <p:txBody>
          <a:bodyPr wrap="none"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412"/>
              </a:lnSpc>
              <a:buNone/>
            </a:pPr>
            <a:r>
              <a:rPr lang="en-US" sz="1930">
                <a:solidFill>
                  <a:srgbClr val="383838"/>
                </a:solidFill>
                <a:latin typeface="Patrick Hand" pitchFamily="34" charset="0"/>
                <a:ea typeface="Patrick Hand" pitchFamily="34" charset="-122"/>
                <a:cs typeface="Patrick Hand" pitchFamily="34" charset="-120"/>
              </a:rPr>
              <a:t>Performance Metrics</a:t>
            </a:r>
            <a:endParaRPr lang="en-US" sz="1930"/>
          </a:p>
        </p:txBody>
      </p:sp>
      <p:sp>
        <p:nvSpPr>
          <p:cNvPr id="13" name="Text 8"/>
          <p:cNvSpPr/>
          <p:nvPr/>
        </p:nvSpPr>
        <p:spPr>
          <a:xfrm>
            <a:off x="8752880" y="4239220"/>
            <a:ext cx="2287310" cy="3137297"/>
          </a:xfrm>
          <a:prstGeom prst="rect">
            <a:avLst/>
          </a:prstGeom>
          <a:noFill/>
        </p:spPr>
        <p:txBody>
          <a:bodyPr wrap="square"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470"/>
              </a:lnSpc>
              <a:buNone/>
            </a:pPr>
            <a:r>
              <a:rPr lang="en-US" sz="1544">
                <a:solidFill>
                  <a:srgbClr val="383838"/>
                </a:solidFill>
                <a:latin typeface="Patrick Hand" pitchFamily="34" charset="0"/>
                <a:ea typeface="Patrick Hand" pitchFamily="34" charset="-122"/>
                <a:cs typeface="Patrick Hand" pitchFamily="34" charset="-120"/>
              </a:rPr>
              <a:t>Crafting eye-catching visualizations of key performance indicators, such as batting averages, bowling strike rates, and fielding efficiencies, will empower coaches, managers, and scouts to make data-driven decisions that elevate their teams to new heights.</a:t>
            </a:r>
            <a:endParaRPr lang="en-US" sz="1544"/>
          </a:p>
        </p:txBody>
      </p:sp>
    </p:spTree>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452741"/>
            <a:ext cx="13178406" cy="677108"/>
          </a:xfrm>
        </p:spPr>
        <p:txBody>
          <a:bodyPr anchor="ctr"/>
          <a:lstStyle/>
          <a:p>
            <a:pPr algn="l"/>
            <a:r>
              <a:rPr lang="en-US" sz="4000" dirty="0"/>
              <a:t>           </a:t>
            </a:r>
            <a:r>
              <a:rPr lang="en-US" sz="4400" dirty="0">
                <a:latin typeface="Patrick Hand"/>
              </a:rPr>
              <a:t>INTERACTIVE MACHINE LEARNING MODEL</a:t>
            </a:r>
          </a:p>
        </p:txBody>
      </p:sp>
      <p:sp>
        <p:nvSpPr>
          <p:cNvPr id="4" name="Content Placeholder 3"/>
          <p:cNvSpPr>
            <a:spLocks noGrp="1"/>
          </p:cNvSpPr>
          <p:nvPr>
            <p:ph sz="half" idx="2"/>
          </p:nvPr>
        </p:nvSpPr>
        <p:spPr>
          <a:xfrm>
            <a:off x="3429000" y="2057400"/>
            <a:ext cx="6674362" cy="430887"/>
          </a:xfrm>
        </p:spPr>
        <p:txBody>
          <a:bodyPr/>
          <a:lstStyle/>
          <a:p>
            <a:r>
              <a:rPr lang="en-US" sz="2800" dirty="0">
                <a:latin typeface="Patrick Hand"/>
              </a:rPr>
              <a:t>                 IPL WINNING PREDICTION</a:t>
            </a:r>
          </a:p>
        </p:txBody>
      </p:sp>
      <p:sp>
        <p:nvSpPr>
          <p:cNvPr id="5" name="Content Placeholder 4"/>
          <p:cNvSpPr>
            <a:spLocks noGrp="1"/>
          </p:cNvSpPr>
          <p:nvPr>
            <p:ph sz="half" idx="3"/>
          </p:nvPr>
        </p:nvSpPr>
        <p:spPr>
          <a:xfrm>
            <a:off x="1066800" y="3276600"/>
            <a:ext cx="12420600" cy="1828800"/>
          </a:xfrm>
        </p:spPr>
        <p:txBody>
          <a:bodyPr/>
          <a:lstStyle/>
          <a:p>
            <a:pPr algn="just"/>
            <a:r>
              <a:rPr lang="en-US" dirty="0">
                <a:latin typeface="Patrick Hand"/>
                <a:ea typeface="Patrick Hand"/>
              </a:rPr>
              <a:t>K-means clustering is a popular unsupervised machine learning technique that can be used to group similar IPL teams based on their performance metrics. By analyzing historical data such as runs scored, wickets taken, net run rate, and other relevant factors, the algorithm can identify distinct clusters of teams with similar playing styles and performance levels. This clustering information can then be used to make informed predictions about potential IPL winners by identifying teams that consistently belong to high-performing clusters</a:t>
            </a:r>
            <a:r>
              <a:rPr lang="en-US" dirty="0"/>
              <a:t>.</a:t>
            </a:r>
          </a:p>
        </p:txBody>
      </p:sp>
      <p:pic>
        <p:nvPicPr>
          <p:cNvPr id="5122" name="Picture 2" descr="C:\Users\user\Downloads\CODE.jf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1600" y="5112657"/>
            <a:ext cx="12192000" cy="2695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8889624"/>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9D9D9"/>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3" name="Shape 1"/>
          <p:cNvSpPr/>
          <p:nvPr/>
        </p:nvSpPr>
        <p:spPr>
          <a:xfrm>
            <a:off x="0" y="0"/>
            <a:ext cx="14630400" cy="8229600"/>
          </a:xfrm>
          <a:prstGeom prst="rect">
            <a:avLst/>
          </a:prstGeom>
          <a:solidFill>
            <a:srgbClr val="F7F7F7"/>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 name="Text 2"/>
          <p:cNvSpPr/>
          <p:nvPr/>
        </p:nvSpPr>
        <p:spPr>
          <a:xfrm>
            <a:off x="3301484" y="581025"/>
            <a:ext cx="5822752" cy="660202"/>
          </a:xfrm>
          <a:prstGeom prst="rect">
            <a:avLst/>
          </a:prstGeom>
          <a:noFill/>
        </p:spPr>
        <p:txBody>
          <a:bodyPr wrap="none"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5198"/>
              </a:lnSpc>
              <a:buNone/>
            </a:pPr>
            <a:r>
              <a:rPr lang="en-US" sz="4158" dirty="0">
                <a:solidFill>
                  <a:srgbClr val="383838"/>
                </a:solidFill>
                <a:latin typeface="Patrick Hand" pitchFamily="34" charset="0"/>
                <a:ea typeface="Patrick Hand" pitchFamily="34" charset="-122"/>
                <a:cs typeface="Patrick Hand" pitchFamily="34" charset="-120"/>
              </a:rPr>
              <a:t>Insights and Recommendations</a:t>
            </a:r>
            <a:endParaRPr lang="en-US" sz="4158" dirty="0"/>
          </a:p>
        </p:txBody>
      </p:sp>
      <p:sp>
        <p:nvSpPr>
          <p:cNvPr id="5" name="Shape 3"/>
          <p:cNvSpPr/>
          <p:nvPr/>
        </p:nvSpPr>
        <p:spPr>
          <a:xfrm>
            <a:off x="3301484" y="1881545"/>
            <a:ext cx="369570" cy="369570"/>
          </a:xfrm>
          <a:prstGeom prst="roundRect">
            <a:avLst>
              <a:gd name="adj" fmla="val 25722"/>
            </a:avLst>
          </a:prstGeom>
          <a:solidFill>
            <a:srgbClr val="E6E6E6"/>
          </a:solidFill>
          <a:ln w="7620">
            <a:solidFill>
              <a:srgbClr val="CCCCCC"/>
            </a:solidFill>
            <a:prstDash val="soli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6" name="Text 4"/>
          <p:cNvSpPr/>
          <p:nvPr/>
        </p:nvSpPr>
        <p:spPr>
          <a:xfrm>
            <a:off x="3882271" y="1901309"/>
            <a:ext cx="3103126" cy="330041"/>
          </a:xfrm>
          <a:prstGeom prst="rect">
            <a:avLst/>
          </a:prstGeom>
          <a:noFill/>
        </p:spPr>
        <p:txBody>
          <a:bodyPr wrap="none"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599"/>
              </a:lnSpc>
              <a:buNone/>
            </a:pPr>
            <a:r>
              <a:rPr lang="en-US" sz="2079">
                <a:solidFill>
                  <a:srgbClr val="383838"/>
                </a:solidFill>
                <a:latin typeface="Patrick Hand" pitchFamily="34" charset="0"/>
                <a:ea typeface="Patrick Hand" pitchFamily="34" charset="-122"/>
                <a:cs typeface="Patrick Hand" pitchFamily="34" charset="-120"/>
              </a:rPr>
              <a:t>Identify Top Performing Players</a:t>
            </a:r>
            <a:endParaRPr lang="en-US" sz="2079"/>
          </a:p>
        </p:txBody>
      </p:sp>
      <p:sp>
        <p:nvSpPr>
          <p:cNvPr id="7" name="Text 5"/>
          <p:cNvSpPr/>
          <p:nvPr/>
        </p:nvSpPr>
        <p:spPr>
          <a:xfrm>
            <a:off x="3882271" y="2358033"/>
            <a:ext cx="3327321" cy="1689497"/>
          </a:xfrm>
          <a:prstGeom prst="rect">
            <a:avLst/>
          </a:prstGeom>
          <a:noFill/>
        </p:spPr>
        <p:txBody>
          <a:bodyPr wrap="square"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661"/>
              </a:lnSpc>
              <a:buNone/>
            </a:pPr>
            <a:r>
              <a:rPr lang="en-US" sz="1663" dirty="0">
                <a:solidFill>
                  <a:srgbClr val="383838"/>
                </a:solidFill>
                <a:latin typeface="Patrick Hand" pitchFamily="34" charset="0"/>
                <a:ea typeface="Patrick Hand" pitchFamily="34" charset="-122"/>
                <a:cs typeface="Patrick Hand" pitchFamily="34" charset="-120"/>
              </a:rPr>
              <a:t>Our analysis revealed standout cricketers with exceptional batting, bowling, and fielding stats. Leveraging these insights can help curate a powerhouse team and develop a winning strategy.</a:t>
            </a:r>
            <a:endParaRPr lang="en-US" sz="1663" dirty="0"/>
          </a:p>
        </p:txBody>
      </p:sp>
      <p:sp>
        <p:nvSpPr>
          <p:cNvPr id="8" name="Shape 6"/>
          <p:cNvSpPr/>
          <p:nvPr/>
        </p:nvSpPr>
        <p:spPr>
          <a:xfrm>
            <a:off x="7420808" y="1881545"/>
            <a:ext cx="369570" cy="369570"/>
          </a:xfrm>
          <a:prstGeom prst="roundRect">
            <a:avLst>
              <a:gd name="adj" fmla="val 25722"/>
            </a:avLst>
          </a:prstGeom>
          <a:solidFill>
            <a:srgbClr val="E6E6E6"/>
          </a:solidFill>
          <a:ln w="7620">
            <a:solidFill>
              <a:srgbClr val="CCCCCC"/>
            </a:solidFill>
            <a:prstDash val="soli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9" name="Text 7"/>
          <p:cNvSpPr/>
          <p:nvPr/>
        </p:nvSpPr>
        <p:spPr>
          <a:xfrm>
            <a:off x="8001595" y="1901309"/>
            <a:ext cx="2729389" cy="330041"/>
          </a:xfrm>
          <a:prstGeom prst="rect">
            <a:avLst/>
          </a:prstGeom>
          <a:noFill/>
        </p:spPr>
        <p:txBody>
          <a:bodyPr wrap="none"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599"/>
              </a:lnSpc>
              <a:buNone/>
            </a:pPr>
            <a:r>
              <a:rPr lang="en-US" sz="2079">
                <a:solidFill>
                  <a:srgbClr val="383838"/>
                </a:solidFill>
                <a:latin typeface="Patrick Hand" pitchFamily="34" charset="0"/>
                <a:ea typeface="Patrick Hand" pitchFamily="34" charset="-122"/>
                <a:cs typeface="Patrick Hand" pitchFamily="34" charset="-120"/>
              </a:rPr>
              <a:t>Optimize Training Programs</a:t>
            </a:r>
            <a:endParaRPr lang="en-US" sz="2079"/>
          </a:p>
        </p:txBody>
      </p:sp>
      <p:sp>
        <p:nvSpPr>
          <p:cNvPr id="10" name="Text 8"/>
          <p:cNvSpPr/>
          <p:nvPr/>
        </p:nvSpPr>
        <p:spPr>
          <a:xfrm>
            <a:off x="8001595" y="2358033"/>
            <a:ext cx="3327321" cy="2027396"/>
          </a:xfrm>
          <a:prstGeom prst="rect">
            <a:avLst/>
          </a:prstGeom>
          <a:noFill/>
        </p:spPr>
        <p:txBody>
          <a:bodyPr wrap="square"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661"/>
              </a:lnSpc>
              <a:buNone/>
            </a:pPr>
            <a:r>
              <a:rPr lang="en-US" sz="1663">
                <a:solidFill>
                  <a:srgbClr val="383838"/>
                </a:solidFill>
                <a:latin typeface="Patrick Hand" pitchFamily="34" charset="0"/>
                <a:ea typeface="Patrick Hand" pitchFamily="34" charset="-122"/>
                <a:cs typeface="Patrick Hand" pitchFamily="34" charset="-120"/>
              </a:rPr>
              <a:t>By understanding the key factors that drive player performance, we can design tailored training regimens to address individual strengths and weaknesses, elevating the overall skill level of the team.</a:t>
            </a:r>
            <a:endParaRPr lang="en-US" sz="1663"/>
          </a:p>
        </p:txBody>
      </p:sp>
      <p:sp>
        <p:nvSpPr>
          <p:cNvPr id="11" name="Shape 9"/>
          <p:cNvSpPr/>
          <p:nvPr/>
        </p:nvSpPr>
        <p:spPr>
          <a:xfrm>
            <a:off x="3301484" y="4814530"/>
            <a:ext cx="369570" cy="369570"/>
          </a:xfrm>
          <a:prstGeom prst="roundRect">
            <a:avLst>
              <a:gd name="adj" fmla="val 25722"/>
            </a:avLst>
          </a:prstGeom>
          <a:solidFill>
            <a:srgbClr val="E6E6E6"/>
          </a:solidFill>
          <a:ln w="7620">
            <a:solidFill>
              <a:srgbClr val="CCCCCC"/>
            </a:solidFill>
            <a:prstDash val="soli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2" name="Text 10"/>
          <p:cNvSpPr/>
          <p:nvPr/>
        </p:nvSpPr>
        <p:spPr>
          <a:xfrm>
            <a:off x="3882271" y="4834295"/>
            <a:ext cx="2640568" cy="330041"/>
          </a:xfrm>
          <a:prstGeom prst="rect">
            <a:avLst/>
          </a:prstGeom>
          <a:noFill/>
        </p:spPr>
        <p:txBody>
          <a:bodyPr wrap="none"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599"/>
              </a:lnSpc>
              <a:buNone/>
            </a:pPr>
            <a:r>
              <a:rPr lang="en-US" sz="2079">
                <a:solidFill>
                  <a:srgbClr val="383838"/>
                </a:solidFill>
                <a:latin typeface="Patrick Hand" pitchFamily="34" charset="0"/>
                <a:ea typeface="Patrick Hand" pitchFamily="34" charset="-122"/>
                <a:cs typeface="Patrick Hand" pitchFamily="34" charset="-120"/>
              </a:rPr>
              <a:t>Uncover Untapped Talent</a:t>
            </a:r>
            <a:endParaRPr lang="en-US" sz="2079"/>
          </a:p>
        </p:txBody>
      </p:sp>
      <p:sp>
        <p:nvSpPr>
          <p:cNvPr id="13" name="Text 11"/>
          <p:cNvSpPr/>
          <p:nvPr/>
        </p:nvSpPr>
        <p:spPr>
          <a:xfrm>
            <a:off x="3882271" y="5291018"/>
            <a:ext cx="3327321" cy="2027396"/>
          </a:xfrm>
          <a:prstGeom prst="rect">
            <a:avLst/>
          </a:prstGeom>
          <a:noFill/>
        </p:spPr>
        <p:txBody>
          <a:bodyPr wrap="square"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661"/>
              </a:lnSpc>
              <a:buNone/>
            </a:pPr>
            <a:r>
              <a:rPr lang="en-US" sz="1663">
                <a:solidFill>
                  <a:srgbClr val="383838"/>
                </a:solidFill>
                <a:latin typeface="Patrick Hand" pitchFamily="34" charset="0"/>
                <a:ea typeface="Patrick Hand" pitchFamily="34" charset="-122"/>
                <a:cs typeface="Patrick Hand" pitchFamily="34" charset="-120"/>
              </a:rPr>
              <a:t>Our data-driven approach uncovered promising young cricketers with the potential to become future stars. Investing in their development can replenish the talent pipeline and ensure long-term success.</a:t>
            </a:r>
            <a:endParaRPr lang="en-US" sz="1663"/>
          </a:p>
        </p:txBody>
      </p:sp>
      <p:sp>
        <p:nvSpPr>
          <p:cNvPr id="14" name="Shape 12"/>
          <p:cNvSpPr/>
          <p:nvPr/>
        </p:nvSpPr>
        <p:spPr>
          <a:xfrm>
            <a:off x="7420808" y="4814530"/>
            <a:ext cx="369570" cy="369570"/>
          </a:xfrm>
          <a:prstGeom prst="roundRect">
            <a:avLst>
              <a:gd name="adj" fmla="val 25722"/>
            </a:avLst>
          </a:prstGeom>
          <a:solidFill>
            <a:srgbClr val="E6E6E6"/>
          </a:solidFill>
          <a:ln w="7620">
            <a:solidFill>
              <a:srgbClr val="CCCCCC"/>
            </a:solidFill>
            <a:prstDash val="soli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5" name="Text 13"/>
          <p:cNvSpPr/>
          <p:nvPr/>
        </p:nvSpPr>
        <p:spPr>
          <a:xfrm>
            <a:off x="8001595" y="4834295"/>
            <a:ext cx="3327321" cy="660083"/>
          </a:xfrm>
          <a:prstGeom prst="rect">
            <a:avLst/>
          </a:prstGeom>
          <a:noFill/>
        </p:spPr>
        <p:txBody>
          <a:bodyPr wrap="square"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599"/>
              </a:lnSpc>
              <a:buNone/>
            </a:pPr>
            <a:r>
              <a:rPr lang="en-US" sz="2079">
                <a:solidFill>
                  <a:srgbClr val="383838"/>
                </a:solidFill>
                <a:latin typeface="Patrick Hand" pitchFamily="34" charset="0"/>
                <a:ea typeface="Patrick Hand" pitchFamily="34" charset="-122"/>
                <a:cs typeface="Patrick Hand" pitchFamily="34" charset="-120"/>
              </a:rPr>
              <a:t>Enhance Strategic Decision-Making</a:t>
            </a:r>
            <a:endParaRPr lang="en-US" sz="2079"/>
          </a:p>
        </p:txBody>
      </p:sp>
      <p:sp>
        <p:nvSpPr>
          <p:cNvPr id="16" name="Text 14"/>
          <p:cNvSpPr/>
          <p:nvPr/>
        </p:nvSpPr>
        <p:spPr>
          <a:xfrm>
            <a:off x="8001595" y="5621060"/>
            <a:ext cx="3327321" cy="2027396"/>
          </a:xfrm>
          <a:prstGeom prst="rect">
            <a:avLst/>
          </a:prstGeom>
          <a:noFill/>
        </p:spPr>
        <p:txBody>
          <a:bodyPr wrap="square"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661"/>
              </a:lnSpc>
              <a:buNone/>
            </a:pPr>
            <a:r>
              <a:rPr lang="en-US" sz="1663">
                <a:solidFill>
                  <a:srgbClr val="383838"/>
                </a:solidFill>
                <a:latin typeface="Patrick Hand" pitchFamily="34" charset="0"/>
                <a:ea typeface="Patrick Hand" pitchFamily="34" charset="-122"/>
                <a:cs typeface="Patrick Hand" pitchFamily="34" charset="-120"/>
              </a:rPr>
              <a:t>The insights generated from this project can empower coaches and team managers to make more informed decisions regarding player selection, team composition, and in-game tactics, ultimately leading to improved on-field performance.</a:t>
            </a:r>
            <a:endParaRPr lang="en-US" sz="1663"/>
          </a:p>
        </p:txBody>
      </p:sp>
    </p:spTree>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9D9D9"/>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3" name="Shape 1"/>
          <p:cNvSpPr/>
          <p:nvPr/>
        </p:nvSpPr>
        <p:spPr>
          <a:xfrm>
            <a:off x="0" y="0"/>
            <a:ext cx="14630400" cy="8229600"/>
          </a:xfrm>
          <a:prstGeom prst="rect">
            <a:avLst/>
          </a:prstGeom>
          <a:solidFill>
            <a:srgbClr val="F7F7F7"/>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 name="Text 2"/>
          <p:cNvSpPr/>
          <p:nvPr/>
        </p:nvSpPr>
        <p:spPr>
          <a:xfrm>
            <a:off x="3093363" y="799267"/>
            <a:ext cx="7414974" cy="694373"/>
          </a:xfrm>
          <a:prstGeom prst="rect">
            <a:avLst/>
          </a:prstGeom>
          <a:noFill/>
        </p:spPr>
        <p:txBody>
          <a:bodyPr wrap="none"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5468"/>
              </a:lnSpc>
              <a:buNone/>
            </a:pPr>
            <a:r>
              <a:rPr lang="en-US" sz="4374">
                <a:solidFill>
                  <a:srgbClr val="383838"/>
                </a:solidFill>
                <a:latin typeface="Patrick Hand" pitchFamily="34" charset="0"/>
                <a:ea typeface="Patrick Hand" pitchFamily="34" charset="-122"/>
                <a:cs typeface="Patrick Hand" pitchFamily="34" charset="-120"/>
              </a:rPr>
              <a:t>Conclusion and Future Enhancements</a:t>
            </a:r>
            <a:endParaRPr lang="en-US" sz="4374"/>
          </a:p>
        </p:txBody>
      </p:sp>
      <p:sp>
        <p:nvSpPr>
          <p:cNvPr id="5" name="Text 3"/>
          <p:cNvSpPr/>
          <p:nvPr/>
        </p:nvSpPr>
        <p:spPr>
          <a:xfrm>
            <a:off x="3093363" y="2049066"/>
            <a:ext cx="1704380" cy="694373"/>
          </a:xfrm>
          <a:prstGeom prst="rect">
            <a:avLst/>
          </a:prstGeom>
          <a:noFill/>
        </p:spPr>
        <p:txBody>
          <a:bodyPr wrap="square"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734"/>
              </a:lnSpc>
              <a:buNone/>
            </a:pPr>
            <a:r>
              <a:rPr lang="en-US" sz="2187">
                <a:solidFill>
                  <a:srgbClr val="383838"/>
                </a:solidFill>
                <a:latin typeface="Patrick Hand" pitchFamily="34" charset="0"/>
                <a:ea typeface="Patrick Hand" pitchFamily="34" charset="-122"/>
                <a:cs typeface="Patrick Hand" pitchFamily="34" charset="-120"/>
              </a:rPr>
              <a:t>Impactful Insights</a:t>
            </a:r>
            <a:endParaRPr lang="en-US" sz="2187"/>
          </a:p>
        </p:txBody>
      </p:sp>
      <p:sp>
        <p:nvSpPr>
          <p:cNvPr id="6" name="Text 4"/>
          <p:cNvSpPr/>
          <p:nvPr/>
        </p:nvSpPr>
        <p:spPr>
          <a:xfrm>
            <a:off x="3093363" y="2965609"/>
            <a:ext cx="1704380" cy="4264819"/>
          </a:xfrm>
          <a:prstGeom prst="rect">
            <a:avLst/>
          </a:prstGeom>
          <a:noFill/>
        </p:spPr>
        <p:txBody>
          <a:bodyPr wrap="square"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799"/>
              </a:lnSpc>
              <a:buNone/>
            </a:pPr>
            <a:r>
              <a:rPr lang="en-US" sz="1750" dirty="0">
                <a:solidFill>
                  <a:srgbClr val="383838"/>
                </a:solidFill>
                <a:latin typeface="Patrick Hand" pitchFamily="34" charset="0"/>
                <a:ea typeface="Patrick Hand" pitchFamily="34" charset="-122"/>
                <a:cs typeface="Patrick Hand" pitchFamily="34" charset="-120"/>
              </a:rPr>
              <a:t>Through this comprehensive data science project, we have uncovered a wealth of insights that can revolutionize the way cricket teams approach player development and strategic decision-making.</a:t>
            </a:r>
            <a:endParaRPr lang="en-US" sz="1750" dirty="0"/>
          </a:p>
        </p:txBody>
      </p:sp>
      <p:sp>
        <p:nvSpPr>
          <p:cNvPr id="7" name="Text 5"/>
          <p:cNvSpPr/>
          <p:nvPr/>
        </p:nvSpPr>
        <p:spPr>
          <a:xfrm>
            <a:off x="5347335" y="2049066"/>
            <a:ext cx="1704380" cy="694373"/>
          </a:xfrm>
          <a:prstGeom prst="rect">
            <a:avLst/>
          </a:prstGeom>
          <a:noFill/>
        </p:spPr>
        <p:txBody>
          <a:bodyPr wrap="square"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734"/>
              </a:lnSpc>
              <a:buNone/>
            </a:pPr>
            <a:r>
              <a:rPr lang="en-US" sz="2187">
                <a:solidFill>
                  <a:srgbClr val="383838"/>
                </a:solidFill>
                <a:latin typeface="Patrick Hand" pitchFamily="34" charset="0"/>
                <a:ea typeface="Patrick Hand" pitchFamily="34" charset="-122"/>
                <a:cs typeface="Patrick Hand" pitchFamily="34" charset="-120"/>
              </a:rPr>
              <a:t>Ongoing Refinement</a:t>
            </a:r>
            <a:endParaRPr lang="en-US" sz="2187"/>
          </a:p>
        </p:txBody>
      </p:sp>
      <p:sp>
        <p:nvSpPr>
          <p:cNvPr id="8" name="Text 6"/>
          <p:cNvSpPr/>
          <p:nvPr/>
        </p:nvSpPr>
        <p:spPr>
          <a:xfrm>
            <a:off x="5347335" y="2965609"/>
            <a:ext cx="1704380" cy="4264819"/>
          </a:xfrm>
          <a:prstGeom prst="rect">
            <a:avLst/>
          </a:prstGeom>
          <a:noFill/>
        </p:spPr>
        <p:txBody>
          <a:bodyPr wrap="square"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799"/>
              </a:lnSpc>
              <a:buNone/>
            </a:pPr>
            <a:r>
              <a:rPr lang="en-US" sz="1750">
                <a:solidFill>
                  <a:srgbClr val="383838"/>
                </a:solidFill>
                <a:latin typeface="Patrick Hand" pitchFamily="34" charset="0"/>
                <a:ea typeface="Patrick Hand" pitchFamily="34" charset="-122"/>
                <a:cs typeface="Patrick Hand" pitchFamily="34" charset="-120"/>
              </a:rPr>
              <a:t>As the sport of cricket continues to evolve, we are committed to regularly updating our analysis models and incorporating new data sources to ensure our recommendations remain cutting-edge and highly relevant.</a:t>
            </a:r>
            <a:endParaRPr lang="en-US" sz="1750"/>
          </a:p>
        </p:txBody>
      </p:sp>
      <p:sp>
        <p:nvSpPr>
          <p:cNvPr id="9" name="Text 7"/>
          <p:cNvSpPr/>
          <p:nvPr/>
        </p:nvSpPr>
        <p:spPr>
          <a:xfrm>
            <a:off x="7601307" y="2049066"/>
            <a:ext cx="1704380" cy="694373"/>
          </a:xfrm>
          <a:prstGeom prst="rect">
            <a:avLst/>
          </a:prstGeom>
          <a:noFill/>
        </p:spPr>
        <p:txBody>
          <a:bodyPr wrap="square"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734"/>
              </a:lnSpc>
              <a:buNone/>
            </a:pPr>
            <a:r>
              <a:rPr lang="en-US" sz="2187">
                <a:solidFill>
                  <a:srgbClr val="383838"/>
                </a:solidFill>
                <a:latin typeface="Patrick Hand" pitchFamily="34" charset="0"/>
                <a:ea typeface="Patrick Hand" pitchFamily="34" charset="-122"/>
                <a:cs typeface="Patrick Hand" pitchFamily="34" charset="-120"/>
              </a:rPr>
              <a:t>Expanded Capabilities</a:t>
            </a:r>
            <a:endParaRPr lang="en-US" sz="2187"/>
          </a:p>
        </p:txBody>
      </p:sp>
      <p:sp>
        <p:nvSpPr>
          <p:cNvPr id="10" name="Text 8"/>
          <p:cNvSpPr/>
          <p:nvPr/>
        </p:nvSpPr>
        <p:spPr>
          <a:xfrm>
            <a:off x="7601307" y="2965609"/>
            <a:ext cx="1704380" cy="4264819"/>
          </a:xfrm>
          <a:prstGeom prst="rect">
            <a:avLst/>
          </a:prstGeom>
          <a:noFill/>
        </p:spPr>
        <p:txBody>
          <a:bodyPr wrap="square"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799"/>
              </a:lnSpc>
              <a:buNone/>
            </a:pPr>
            <a:r>
              <a:rPr lang="en-US" sz="1750">
                <a:solidFill>
                  <a:srgbClr val="383838"/>
                </a:solidFill>
                <a:latin typeface="Patrick Hand" pitchFamily="34" charset="0"/>
                <a:ea typeface="Patrick Hand" pitchFamily="34" charset="-122"/>
                <a:cs typeface="Patrick Hand" pitchFamily="34" charset="-120"/>
              </a:rPr>
              <a:t>Future enhancements to the project may include integrating player biometrics, incorporating real-time in-game data, and expanding the analysis to cover international cricket leagues and tournaments.</a:t>
            </a:r>
            <a:endParaRPr lang="en-US" sz="1750"/>
          </a:p>
        </p:txBody>
      </p:sp>
      <p:sp>
        <p:nvSpPr>
          <p:cNvPr id="11" name="Text 9"/>
          <p:cNvSpPr/>
          <p:nvPr/>
        </p:nvSpPr>
        <p:spPr>
          <a:xfrm>
            <a:off x="9855279" y="2049066"/>
            <a:ext cx="1704380" cy="694373"/>
          </a:xfrm>
          <a:prstGeom prst="rect">
            <a:avLst/>
          </a:prstGeom>
          <a:noFill/>
        </p:spPr>
        <p:txBody>
          <a:bodyPr wrap="square"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734"/>
              </a:lnSpc>
              <a:buNone/>
            </a:pPr>
            <a:r>
              <a:rPr lang="en-US" sz="2187">
                <a:solidFill>
                  <a:srgbClr val="383838"/>
                </a:solidFill>
                <a:latin typeface="Patrick Hand" pitchFamily="34" charset="0"/>
                <a:ea typeface="Patrick Hand" pitchFamily="34" charset="-122"/>
                <a:cs typeface="Patrick Hand" pitchFamily="34" charset="-120"/>
              </a:rPr>
              <a:t>Collaborative Approach</a:t>
            </a:r>
            <a:endParaRPr lang="en-US" sz="2187"/>
          </a:p>
        </p:txBody>
      </p:sp>
      <p:sp>
        <p:nvSpPr>
          <p:cNvPr id="12" name="Text 10"/>
          <p:cNvSpPr/>
          <p:nvPr/>
        </p:nvSpPr>
        <p:spPr>
          <a:xfrm>
            <a:off x="9855279" y="2965609"/>
            <a:ext cx="1704380" cy="3909417"/>
          </a:xfrm>
          <a:prstGeom prst="rect">
            <a:avLst/>
          </a:prstGeom>
          <a:noFill/>
        </p:spPr>
        <p:txBody>
          <a:bodyPr wrap="square"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799"/>
              </a:lnSpc>
              <a:buNone/>
            </a:pPr>
            <a:r>
              <a:rPr lang="en-US" sz="1750">
                <a:solidFill>
                  <a:srgbClr val="383838"/>
                </a:solidFill>
                <a:latin typeface="Patrick Hand" pitchFamily="34" charset="0"/>
                <a:ea typeface="Patrick Hand" pitchFamily="34" charset="-122"/>
                <a:cs typeface="Patrick Hand" pitchFamily="34" charset="-120"/>
              </a:rPr>
              <a:t>We envision this cricket players analysis project as a collaborative effort, working closely with coaches, scouts, and team management to continuously refine the system and maximize its impact on the sport.</a:t>
            </a:r>
            <a:endParaRPr lang="en-US" sz="1750"/>
          </a:p>
        </p:txBody>
      </p:sp>
    </p:spTree>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pic>
        <p:nvPicPr>
          <p:cNvPr id="4" name="Image 1" descr="preencoded.png"/>
          <p:cNvPicPr>
            <a:picLocks noChangeAspect="1"/>
          </p:cNvPicPr>
          <p:nvPr/>
        </p:nvPicPr>
        <p:blipFill>
          <a:blip r:embed="rId4"/>
          <a:stretch>
            <a:fillRect/>
          </a:stretch>
        </p:blipFill>
        <p:spPr>
          <a:xfrm>
            <a:off x="9151620" y="0"/>
            <a:ext cx="5486400" cy="8229600"/>
          </a:xfrm>
          <a:prstGeom prst="rect">
            <a:avLst/>
          </a:prstGeom>
        </p:spPr>
      </p:pic>
      <p:sp>
        <p:nvSpPr>
          <p:cNvPr id="5" name="Text 1"/>
          <p:cNvSpPr/>
          <p:nvPr/>
        </p:nvSpPr>
        <p:spPr>
          <a:xfrm>
            <a:off x="833199" y="1480661"/>
            <a:ext cx="7477601" cy="2874645"/>
          </a:xfrm>
          <a:prstGeom prst="rect">
            <a:avLst/>
          </a:prstGeom>
          <a:noFill/>
        </p:spPr>
        <p:txBody>
          <a:bodyPr wrap="square"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7545"/>
              </a:lnSpc>
              <a:buNone/>
            </a:pPr>
            <a:r>
              <a:rPr lang="en-US" sz="6036" dirty="0">
                <a:solidFill>
                  <a:srgbClr val="5C4E3D"/>
                </a:solidFill>
                <a:latin typeface="Patrick Hand"/>
                <a:ea typeface="Patrick Hand"/>
                <a:cs typeface="Libre Baskerville" pitchFamily="34" charset="-120"/>
              </a:rPr>
              <a:t>Introduction to Data Analysis Tools</a:t>
            </a:r>
            <a:endParaRPr lang="en-US" sz="6036" dirty="0">
              <a:latin typeface="Patrick Hand"/>
              <a:ea typeface="Patrick Hand"/>
            </a:endParaRPr>
          </a:p>
        </p:txBody>
      </p:sp>
      <p:sp>
        <p:nvSpPr>
          <p:cNvPr id="6" name="Text 2"/>
          <p:cNvSpPr/>
          <p:nvPr/>
        </p:nvSpPr>
        <p:spPr>
          <a:xfrm>
            <a:off x="833199" y="4688562"/>
            <a:ext cx="7477601" cy="1421606"/>
          </a:xfrm>
          <a:prstGeom prst="rect">
            <a:avLst/>
          </a:prstGeom>
          <a:noFill/>
        </p:spPr>
        <p:txBody>
          <a:bodyPr wrap="square"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just">
              <a:lnSpc>
                <a:spcPts val="2799"/>
              </a:lnSpc>
              <a:buNone/>
            </a:pPr>
            <a:r>
              <a:rPr lang="en-US" sz="1750" dirty="0">
                <a:solidFill>
                  <a:srgbClr val="454240"/>
                </a:solidFill>
                <a:latin typeface="Patrick Hand"/>
                <a:ea typeface="Patrick Hand"/>
                <a:cs typeface="DM Sans" pitchFamily="34" charset="-120"/>
              </a:rPr>
              <a:t>Explore a suite of powerful tools that enable you to unlock insights from data. From spreadsheets to programming languages, these versatile applications provide the foundation for effective data analysis and decision-making.</a:t>
            </a:r>
            <a:endParaRPr lang="en-US" sz="1750" dirty="0">
              <a:latin typeface="Patrick Hand"/>
              <a:ea typeface="Patrick Hand"/>
            </a:endParaRPr>
          </a:p>
        </p:txBody>
      </p:sp>
      <p:sp>
        <p:nvSpPr>
          <p:cNvPr id="7" name="Shape 3"/>
          <p:cNvSpPr/>
          <p:nvPr/>
        </p:nvSpPr>
        <p:spPr>
          <a:xfrm>
            <a:off x="833199" y="6376749"/>
            <a:ext cx="355402" cy="355402"/>
          </a:xfrm>
          <a:prstGeom prst="roundRect">
            <a:avLst>
              <a:gd name="adj" fmla="val 25726039"/>
            </a:avLst>
          </a:prstGeom>
          <a:noFill/>
          <a:ln w="7620">
            <a:solidFill>
              <a:srgbClr val="FFFFFF"/>
            </a:solidFill>
            <a:prstDash val="soli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9" name="Text 4"/>
          <p:cNvSpPr/>
          <p:nvPr/>
        </p:nvSpPr>
        <p:spPr>
          <a:xfrm>
            <a:off x="1299686" y="6360081"/>
            <a:ext cx="2382083" cy="388858"/>
          </a:xfrm>
          <a:prstGeom prst="rect">
            <a:avLst/>
          </a:prstGeom>
          <a:noFill/>
        </p:spPr>
        <p:txBody>
          <a:bodyPr wrap="none"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3062"/>
              </a:lnSpc>
              <a:buNone/>
            </a:pPr>
            <a:endParaRPr lang="en-US" sz="2187"/>
          </a:p>
        </p:txBody>
      </p:sp>
    </p:spTree>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pic>
        <p:nvPicPr>
          <p:cNvPr id="4" name="Image 1" descr="preencoded.png"/>
          <p:cNvPicPr>
            <a:picLocks noChangeAspect="1"/>
          </p:cNvPicPr>
          <p:nvPr/>
        </p:nvPicPr>
        <p:blipFill>
          <a:blip r:embed="rId4"/>
          <a:stretch>
            <a:fillRect/>
          </a:stretch>
        </p:blipFill>
        <p:spPr>
          <a:xfrm>
            <a:off x="9151620" y="0"/>
            <a:ext cx="5486400" cy="8229600"/>
          </a:xfrm>
          <a:prstGeom prst="rect">
            <a:avLst/>
          </a:prstGeom>
        </p:spPr>
      </p:pic>
      <p:sp>
        <p:nvSpPr>
          <p:cNvPr id="5" name="Text 1"/>
          <p:cNvSpPr/>
          <p:nvPr/>
        </p:nvSpPr>
        <p:spPr>
          <a:xfrm>
            <a:off x="833199" y="2018109"/>
            <a:ext cx="7477601" cy="2083118"/>
          </a:xfrm>
          <a:prstGeom prst="rect">
            <a:avLst/>
          </a:prstGeom>
          <a:noFill/>
        </p:spPr>
        <p:txBody>
          <a:bodyPr wrap="square"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5468"/>
              </a:lnSpc>
              <a:buNone/>
            </a:pPr>
            <a:r>
              <a:rPr lang="en-US" sz="4374" dirty="0">
                <a:solidFill>
                  <a:srgbClr val="5C4E3D"/>
                </a:solidFill>
                <a:latin typeface="Patrick Hand"/>
                <a:ea typeface="Patrick Hand"/>
                <a:cs typeface="Libre Baskerville" pitchFamily="34" charset="-120"/>
              </a:rPr>
              <a:t>Power BI: Data Visualization and Reporting</a:t>
            </a:r>
            <a:endParaRPr lang="en-US" sz="4374" dirty="0">
              <a:latin typeface="Patrick Hand"/>
              <a:ea typeface="Patrick Hand"/>
            </a:endParaRPr>
          </a:p>
        </p:txBody>
      </p:sp>
      <p:sp>
        <p:nvSpPr>
          <p:cNvPr id="6" name="Text 2"/>
          <p:cNvSpPr/>
          <p:nvPr/>
        </p:nvSpPr>
        <p:spPr>
          <a:xfrm>
            <a:off x="833199" y="4434483"/>
            <a:ext cx="7477601" cy="1777008"/>
          </a:xfrm>
          <a:prstGeom prst="rect">
            <a:avLst/>
          </a:prstGeom>
          <a:noFill/>
        </p:spPr>
        <p:txBody>
          <a:bodyPr wrap="square"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just">
              <a:lnSpc>
                <a:spcPts val="2799"/>
              </a:lnSpc>
              <a:buNone/>
            </a:pPr>
            <a:r>
              <a:rPr lang="en-US" sz="1750" dirty="0">
                <a:solidFill>
                  <a:srgbClr val="454240"/>
                </a:solidFill>
                <a:latin typeface="Patrick Hand"/>
                <a:ea typeface="Patrick Hand"/>
                <a:cs typeface="DM Sans" pitchFamily="34" charset="-120"/>
              </a:rPr>
              <a:t>Power BI is a powerful data visualization and reporting tool that enables businesses to transform raw data into insightful, interactive dashboards. Leveraging a user-friendly interface, Power BI empowers users to create stunning visual reports, analyze trends, and make data-driven decisions with ease.</a:t>
            </a:r>
            <a:endParaRPr lang="en-US" sz="1750" dirty="0">
              <a:latin typeface="Patrick Hand"/>
              <a:ea typeface="Patrick Hand"/>
            </a:endParaRPr>
          </a:p>
        </p:txBody>
      </p:sp>
    </p:spTree>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5" name="Text 1"/>
          <p:cNvSpPr/>
          <p:nvPr/>
        </p:nvSpPr>
        <p:spPr>
          <a:xfrm>
            <a:off x="826294" y="607576"/>
            <a:ext cx="9320213" cy="1377077"/>
          </a:xfrm>
          <a:prstGeom prst="rect">
            <a:avLst/>
          </a:prstGeom>
          <a:noFill/>
        </p:spPr>
        <p:txBody>
          <a:bodyPr wrap="square"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5422"/>
              </a:lnSpc>
              <a:buNone/>
            </a:pPr>
            <a:r>
              <a:rPr lang="en-US" sz="4338" dirty="0">
                <a:solidFill>
                  <a:srgbClr val="5C4E3D"/>
                </a:solidFill>
                <a:latin typeface="Patrick Hand"/>
                <a:ea typeface="Libre Baskerville" pitchFamily="34" charset="-122"/>
                <a:cs typeface="Libre Baskerville" pitchFamily="34" charset="-120"/>
              </a:rPr>
              <a:t>SQL: Querying and Manipulating Data</a:t>
            </a:r>
            <a:endParaRPr lang="en-US" sz="4338" dirty="0">
              <a:latin typeface="Patrick Hand"/>
            </a:endParaRPr>
          </a:p>
        </p:txBody>
      </p:sp>
      <p:sp>
        <p:nvSpPr>
          <p:cNvPr id="6" name="Shape 2"/>
          <p:cNvSpPr/>
          <p:nvPr/>
        </p:nvSpPr>
        <p:spPr>
          <a:xfrm>
            <a:off x="1134785" y="2315170"/>
            <a:ext cx="44053" cy="5306854"/>
          </a:xfrm>
          <a:prstGeom prst="roundRect">
            <a:avLst>
              <a:gd name="adj" fmla="val 225099"/>
            </a:avLst>
          </a:prstGeom>
          <a:solidFill>
            <a:srgbClr val="DDD3BA"/>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7" name="Shape 3"/>
          <p:cNvSpPr/>
          <p:nvPr/>
        </p:nvSpPr>
        <p:spPr>
          <a:xfrm>
            <a:off x="1404699" y="2713077"/>
            <a:ext cx="771168" cy="44053"/>
          </a:xfrm>
          <a:prstGeom prst="roundRect">
            <a:avLst>
              <a:gd name="adj" fmla="val 225099"/>
            </a:avLst>
          </a:prstGeom>
          <a:solidFill>
            <a:srgbClr val="DDD3BA"/>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8" name="Shape 4"/>
          <p:cNvSpPr/>
          <p:nvPr/>
        </p:nvSpPr>
        <p:spPr>
          <a:xfrm>
            <a:off x="908923" y="2487335"/>
            <a:ext cx="495776" cy="495776"/>
          </a:xfrm>
          <a:prstGeom prst="roundRect">
            <a:avLst>
              <a:gd name="adj" fmla="val 20002"/>
            </a:avLst>
          </a:prstGeom>
          <a:solidFill>
            <a:srgbClr val="F7EDD4"/>
          </a:solidFill>
          <a:ln w="7620">
            <a:solidFill>
              <a:srgbClr val="DDD3BA"/>
            </a:solidFill>
            <a:prstDash val="soli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9" name="Text 5"/>
          <p:cNvSpPr/>
          <p:nvPr/>
        </p:nvSpPr>
        <p:spPr>
          <a:xfrm>
            <a:off x="1083112" y="2528649"/>
            <a:ext cx="147399" cy="413147"/>
          </a:xfrm>
          <a:prstGeom prst="rect">
            <a:avLst/>
          </a:prstGeom>
          <a:noFill/>
        </p:spPr>
        <p:txBody>
          <a:bodyPr wrap="none"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lnSpc>
                <a:spcPts val="3253"/>
              </a:lnSpc>
              <a:buNone/>
            </a:pPr>
            <a:r>
              <a:rPr lang="en-US" sz="2603">
                <a:solidFill>
                  <a:srgbClr val="454240"/>
                </a:solidFill>
                <a:latin typeface="Libre Baskerville" pitchFamily="34" charset="0"/>
                <a:ea typeface="Libre Baskerville" pitchFamily="34" charset="-122"/>
                <a:cs typeface="Libre Baskerville" pitchFamily="34" charset="-120"/>
              </a:rPr>
              <a:t>1</a:t>
            </a:r>
            <a:endParaRPr lang="en-US" sz="2603"/>
          </a:p>
        </p:txBody>
      </p:sp>
      <p:sp>
        <p:nvSpPr>
          <p:cNvPr id="10" name="Text 6"/>
          <p:cNvSpPr/>
          <p:nvPr/>
        </p:nvSpPr>
        <p:spPr>
          <a:xfrm>
            <a:off x="2368748" y="2535436"/>
            <a:ext cx="2754511" cy="344329"/>
          </a:xfrm>
          <a:prstGeom prst="rect">
            <a:avLst/>
          </a:prstGeom>
          <a:noFill/>
        </p:spPr>
        <p:txBody>
          <a:bodyPr wrap="none"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711"/>
              </a:lnSpc>
              <a:buNone/>
            </a:pPr>
            <a:r>
              <a:rPr lang="en-US" sz="2169" dirty="0">
                <a:solidFill>
                  <a:srgbClr val="454240"/>
                </a:solidFill>
                <a:latin typeface="Patrick Hand"/>
                <a:ea typeface="Patrick Hand"/>
                <a:cs typeface="Libre Baskerville" pitchFamily="34" charset="-120"/>
              </a:rPr>
              <a:t>Data Retrieval</a:t>
            </a:r>
            <a:endParaRPr lang="en-US" sz="2169" dirty="0">
              <a:latin typeface="Patrick Hand"/>
              <a:ea typeface="Patrick Hand"/>
            </a:endParaRPr>
          </a:p>
        </p:txBody>
      </p:sp>
      <p:sp>
        <p:nvSpPr>
          <p:cNvPr id="11" name="Text 7"/>
          <p:cNvSpPr/>
          <p:nvPr/>
        </p:nvSpPr>
        <p:spPr>
          <a:xfrm>
            <a:off x="2368748" y="3011924"/>
            <a:ext cx="7777758" cy="705088"/>
          </a:xfrm>
          <a:prstGeom prst="rect">
            <a:avLst/>
          </a:prstGeom>
          <a:noFill/>
        </p:spPr>
        <p:txBody>
          <a:bodyPr wrap="square"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just">
              <a:lnSpc>
                <a:spcPts val="2776"/>
              </a:lnSpc>
              <a:buNone/>
            </a:pPr>
            <a:r>
              <a:rPr lang="en-US" sz="1735" dirty="0">
                <a:solidFill>
                  <a:srgbClr val="454240"/>
                </a:solidFill>
                <a:latin typeface="Patrick Hand"/>
                <a:ea typeface="Patrick Hand"/>
                <a:cs typeface="DM Sans" pitchFamily="34" charset="-120"/>
              </a:rPr>
              <a:t>SQL's SELECT statement allows you to query and extract specific data from databases, enabling data-driven decision making.</a:t>
            </a:r>
            <a:endParaRPr lang="en-US" sz="1735" dirty="0">
              <a:latin typeface="Patrick Hand"/>
              <a:ea typeface="Patrick Hand"/>
            </a:endParaRPr>
          </a:p>
        </p:txBody>
      </p:sp>
      <p:sp>
        <p:nvSpPr>
          <p:cNvPr id="12" name="Shape 8"/>
          <p:cNvSpPr/>
          <p:nvPr/>
        </p:nvSpPr>
        <p:spPr>
          <a:xfrm>
            <a:off x="1404699" y="4555450"/>
            <a:ext cx="771168" cy="44053"/>
          </a:xfrm>
          <a:prstGeom prst="roundRect">
            <a:avLst>
              <a:gd name="adj" fmla="val 225099"/>
            </a:avLst>
          </a:prstGeom>
          <a:solidFill>
            <a:srgbClr val="DDD3BA"/>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3" name="Shape 9"/>
          <p:cNvSpPr/>
          <p:nvPr/>
        </p:nvSpPr>
        <p:spPr>
          <a:xfrm>
            <a:off x="908923" y="4329708"/>
            <a:ext cx="495776" cy="495776"/>
          </a:xfrm>
          <a:prstGeom prst="roundRect">
            <a:avLst>
              <a:gd name="adj" fmla="val 20002"/>
            </a:avLst>
          </a:prstGeom>
          <a:solidFill>
            <a:srgbClr val="F7EDD4"/>
          </a:solidFill>
          <a:ln w="7620">
            <a:solidFill>
              <a:srgbClr val="DDD3BA"/>
            </a:solidFill>
            <a:prstDash val="soli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4" name="Text 10"/>
          <p:cNvSpPr/>
          <p:nvPr/>
        </p:nvSpPr>
        <p:spPr>
          <a:xfrm>
            <a:off x="1055013" y="4371023"/>
            <a:ext cx="203597" cy="413147"/>
          </a:xfrm>
          <a:prstGeom prst="rect">
            <a:avLst/>
          </a:prstGeom>
          <a:noFill/>
        </p:spPr>
        <p:txBody>
          <a:bodyPr wrap="none"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lnSpc>
                <a:spcPts val="3253"/>
              </a:lnSpc>
              <a:buNone/>
            </a:pPr>
            <a:r>
              <a:rPr lang="en-US" sz="2603">
                <a:solidFill>
                  <a:srgbClr val="454240"/>
                </a:solidFill>
                <a:latin typeface="Libre Baskerville" pitchFamily="34" charset="0"/>
                <a:ea typeface="Libre Baskerville" pitchFamily="34" charset="-122"/>
                <a:cs typeface="Libre Baskerville" pitchFamily="34" charset="-120"/>
              </a:rPr>
              <a:t>2</a:t>
            </a:r>
            <a:endParaRPr lang="en-US" sz="2603"/>
          </a:p>
        </p:txBody>
      </p:sp>
      <p:sp>
        <p:nvSpPr>
          <p:cNvPr id="15" name="Text 11"/>
          <p:cNvSpPr/>
          <p:nvPr/>
        </p:nvSpPr>
        <p:spPr>
          <a:xfrm>
            <a:off x="2368748" y="4377809"/>
            <a:ext cx="2954536" cy="344329"/>
          </a:xfrm>
          <a:prstGeom prst="rect">
            <a:avLst/>
          </a:prstGeom>
          <a:noFill/>
        </p:spPr>
        <p:txBody>
          <a:bodyPr wrap="none"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711"/>
              </a:lnSpc>
              <a:buNone/>
            </a:pPr>
            <a:r>
              <a:rPr lang="en-US" sz="2169" dirty="0">
                <a:solidFill>
                  <a:srgbClr val="454240"/>
                </a:solidFill>
                <a:latin typeface="Patrick Hand"/>
                <a:ea typeface="Patrick Hand"/>
                <a:cs typeface="Libre Baskerville" pitchFamily="34" charset="-120"/>
              </a:rPr>
              <a:t>Data Transformation</a:t>
            </a:r>
            <a:endParaRPr lang="en-US" sz="2169" dirty="0">
              <a:latin typeface="Patrick Hand"/>
              <a:ea typeface="Patrick Hand"/>
            </a:endParaRPr>
          </a:p>
        </p:txBody>
      </p:sp>
      <p:sp>
        <p:nvSpPr>
          <p:cNvPr id="16" name="Text 12"/>
          <p:cNvSpPr/>
          <p:nvPr/>
        </p:nvSpPr>
        <p:spPr>
          <a:xfrm>
            <a:off x="2368748" y="4854297"/>
            <a:ext cx="7777758" cy="705088"/>
          </a:xfrm>
          <a:prstGeom prst="rect">
            <a:avLst/>
          </a:prstGeom>
          <a:noFill/>
        </p:spPr>
        <p:txBody>
          <a:bodyPr wrap="square"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just">
              <a:lnSpc>
                <a:spcPts val="2776"/>
              </a:lnSpc>
              <a:buNone/>
            </a:pPr>
            <a:r>
              <a:rPr lang="en-US" sz="1735" dirty="0">
                <a:solidFill>
                  <a:srgbClr val="454240"/>
                </a:solidFill>
                <a:latin typeface="Patrick Hand"/>
                <a:ea typeface="Patrick Hand"/>
                <a:cs typeface="DM Sans" pitchFamily="34" charset="-120"/>
              </a:rPr>
              <a:t>SQL offers a variety of functions and clauses to manipulate data, such as filtering, sorting, grouping, and joining tables</a:t>
            </a:r>
            <a:r>
              <a:rPr lang="en-US" sz="1735" dirty="0">
                <a:solidFill>
                  <a:srgbClr val="454240"/>
                </a:solidFill>
                <a:latin typeface="DM Sans" pitchFamily="34" charset="0"/>
                <a:ea typeface="DM Sans" pitchFamily="34" charset="-122"/>
                <a:cs typeface="DM Sans" pitchFamily="34" charset="-120"/>
              </a:rPr>
              <a:t>.</a:t>
            </a:r>
            <a:endParaRPr lang="en-US" sz="1735" dirty="0"/>
          </a:p>
        </p:txBody>
      </p:sp>
      <p:sp>
        <p:nvSpPr>
          <p:cNvPr id="17" name="Shape 13"/>
          <p:cNvSpPr/>
          <p:nvPr/>
        </p:nvSpPr>
        <p:spPr>
          <a:xfrm>
            <a:off x="1404699" y="6397823"/>
            <a:ext cx="771168" cy="44053"/>
          </a:xfrm>
          <a:prstGeom prst="roundRect">
            <a:avLst>
              <a:gd name="adj" fmla="val 225099"/>
            </a:avLst>
          </a:prstGeom>
          <a:solidFill>
            <a:srgbClr val="DDD3BA"/>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8" name="Shape 14"/>
          <p:cNvSpPr/>
          <p:nvPr/>
        </p:nvSpPr>
        <p:spPr>
          <a:xfrm>
            <a:off x="908923" y="6172081"/>
            <a:ext cx="495776" cy="495776"/>
          </a:xfrm>
          <a:prstGeom prst="roundRect">
            <a:avLst>
              <a:gd name="adj" fmla="val 20002"/>
            </a:avLst>
          </a:prstGeom>
          <a:solidFill>
            <a:srgbClr val="F7EDD4"/>
          </a:solidFill>
          <a:ln w="7620">
            <a:solidFill>
              <a:srgbClr val="DDD3BA"/>
            </a:solidFill>
            <a:prstDash val="soli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9" name="Text 15"/>
          <p:cNvSpPr/>
          <p:nvPr/>
        </p:nvSpPr>
        <p:spPr>
          <a:xfrm>
            <a:off x="1055013" y="6213396"/>
            <a:ext cx="203597" cy="413147"/>
          </a:xfrm>
          <a:prstGeom prst="rect">
            <a:avLst/>
          </a:prstGeom>
          <a:noFill/>
        </p:spPr>
        <p:txBody>
          <a:bodyPr wrap="none"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lnSpc>
                <a:spcPts val="3253"/>
              </a:lnSpc>
              <a:buNone/>
            </a:pPr>
            <a:r>
              <a:rPr lang="en-US" sz="2603">
                <a:solidFill>
                  <a:srgbClr val="454240"/>
                </a:solidFill>
                <a:latin typeface="Libre Baskerville" pitchFamily="34" charset="0"/>
                <a:ea typeface="Libre Baskerville" pitchFamily="34" charset="-122"/>
                <a:cs typeface="Libre Baskerville" pitchFamily="34" charset="-120"/>
              </a:rPr>
              <a:t>3</a:t>
            </a:r>
            <a:endParaRPr lang="en-US" sz="2603"/>
          </a:p>
        </p:txBody>
      </p:sp>
      <p:sp>
        <p:nvSpPr>
          <p:cNvPr id="20" name="Text 16"/>
          <p:cNvSpPr/>
          <p:nvPr/>
        </p:nvSpPr>
        <p:spPr>
          <a:xfrm>
            <a:off x="2368748" y="6220182"/>
            <a:ext cx="3207544" cy="344329"/>
          </a:xfrm>
          <a:prstGeom prst="rect">
            <a:avLst/>
          </a:prstGeom>
          <a:noFill/>
        </p:spPr>
        <p:txBody>
          <a:bodyPr wrap="none"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711"/>
              </a:lnSpc>
              <a:buNone/>
            </a:pPr>
            <a:r>
              <a:rPr lang="en-US" sz="2169" dirty="0">
                <a:solidFill>
                  <a:srgbClr val="454240"/>
                </a:solidFill>
                <a:latin typeface="Patrick Hand"/>
                <a:ea typeface="Patrick Hand"/>
                <a:cs typeface="Libre Baskerville" pitchFamily="34" charset="-120"/>
              </a:rPr>
              <a:t>Database Management</a:t>
            </a:r>
            <a:endParaRPr lang="en-US" sz="2169" dirty="0">
              <a:latin typeface="Patrick Hand"/>
              <a:ea typeface="Patrick Hand"/>
            </a:endParaRPr>
          </a:p>
        </p:txBody>
      </p:sp>
      <p:sp>
        <p:nvSpPr>
          <p:cNvPr id="21" name="Text 17"/>
          <p:cNvSpPr/>
          <p:nvPr/>
        </p:nvSpPr>
        <p:spPr>
          <a:xfrm>
            <a:off x="2368748" y="6696670"/>
            <a:ext cx="7777758" cy="705088"/>
          </a:xfrm>
          <a:prstGeom prst="rect">
            <a:avLst/>
          </a:prstGeom>
          <a:noFill/>
        </p:spPr>
        <p:txBody>
          <a:bodyPr wrap="square"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just">
              <a:lnSpc>
                <a:spcPts val="2776"/>
              </a:lnSpc>
              <a:buNone/>
            </a:pPr>
            <a:r>
              <a:rPr lang="en-US" sz="1735" dirty="0">
                <a:solidFill>
                  <a:srgbClr val="454240"/>
                </a:solidFill>
                <a:latin typeface="Patrick Hand"/>
                <a:ea typeface="Patrick Hand"/>
                <a:cs typeface="DM Sans" pitchFamily="34" charset="-120"/>
              </a:rPr>
              <a:t>SQL provides the ability to create, modify, and manage database structures, ensuring data integrity and accessibility.</a:t>
            </a:r>
            <a:endParaRPr lang="en-US" sz="1735" dirty="0">
              <a:latin typeface="Patrick Hand"/>
              <a:ea typeface="Patrick Hand"/>
            </a:endParaRPr>
          </a:p>
        </p:txBody>
      </p:sp>
    </p:spTree>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pic>
        <p:nvPicPr>
          <p:cNvPr id="4" name="Image 1" descr="preencoded.png"/>
          <p:cNvPicPr>
            <a:picLocks noChangeAspect="1"/>
          </p:cNvPicPr>
          <p:nvPr/>
        </p:nvPicPr>
        <p:blipFill>
          <a:blip r:embed="rId4"/>
          <a:stretch>
            <a:fillRect/>
          </a:stretch>
        </p:blipFill>
        <p:spPr>
          <a:xfrm>
            <a:off x="8581465" y="-322729"/>
            <a:ext cx="5486400" cy="8229600"/>
          </a:xfrm>
          <a:prstGeom prst="rect">
            <a:avLst/>
          </a:prstGeom>
        </p:spPr>
      </p:pic>
      <p:sp>
        <p:nvSpPr>
          <p:cNvPr id="5" name="Text 1"/>
          <p:cNvSpPr/>
          <p:nvPr/>
        </p:nvSpPr>
        <p:spPr>
          <a:xfrm>
            <a:off x="833199" y="2542937"/>
            <a:ext cx="7477601" cy="1388745"/>
          </a:xfrm>
          <a:prstGeom prst="rect">
            <a:avLst/>
          </a:prstGeom>
          <a:noFill/>
        </p:spPr>
        <p:txBody>
          <a:bodyPr wrap="square"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5468"/>
              </a:lnSpc>
              <a:buNone/>
            </a:pPr>
            <a:r>
              <a:rPr lang="en-US" sz="4374" dirty="0">
                <a:solidFill>
                  <a:srgbClr val="5C4E3D"/>
                </a:solidFill>
                <a:latin typeface="Patrick Hand"/>
                <a:ea typeface="Libre Baskerville" pitchFamily="34" charset="-122"/>
                <a:cs typeface="Libre Baskerville" pitchFamily="34" charset="-120"/>
              </a:rPr>
              <a:t>Excel: Spreadsheet Fundamentals</a:t>
            </a:r>
            <a:endParaRPr lang="en-US" sz="4374" dirty="0">
              <a:latin typeface="Patrick Hand"/>
            </a:endParaRPr>
          </a:p>
        </p:txBody>
      </p:sp>
      <p:sp>
        <p:nvSpPr>
          <p:cNvPr id="6" name="Text 2"/>
          <p:cNvSpPr/>
          <p:nvPr/>
        </p:nvSpPr>
        <p:spPr>
          <a:xfrm>
            <a:off x="833199" y="4264938"/>
            <a:ext cx="7477601" cy="1421606"/>
          </a:xfrm>
          <a:prstGeom prst="rect">
            <a:avLst/>
          </a:prstGeom>
          <a:noFill/>
        </p:spPr>
        <p:txBody>
          <a:bodyPr wrap="square"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just">
              <a:lnSpc>
                <a:spcPts val="2799"/>
              </a:lnSpc>
              <a:buNone/>
            </a:pPr>
            <a:r>
              <a:rPr lang="en-US" sz="1750" dirty="0">
                <a:solidFill>
                  <a:srgbClr val="454240"/>
                </a:solidFill>
                <a:latin typeface="Patrick Hand"/>
                <a:ea typeface="Patrick Hand"/>
                <a:cs typeface="DM Sans" pitchFamily="34" charset="-120"/>
              </a:rPr>
              <a:t>Excel is a versatile spreadsheet application that empowers users to organize, analyze, and visualize data. With a user-friendly interface and powerful computation capabilities, Excel enables data-driven decision making across industries.</a:t>
            </a:r>
            <a:endParaRPr lang="en-US" sz="1750" dirty="0">
              <a:latin typeface="Patrick Hand"/>
              <a:ea typeface="Patrick Hand"/>
            </a:endParaRPr>
          </a:p>
        </p:txBody>
      </p:sp>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9D9D9"/>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3" name="Shape 1"/>
          <p:cNvSpPr/>
          <p:nvPr/>
        </p:nvSpPr>
        <p:spPr>
          <a:xfrm>
            <a:off x="0" y="0"/>
            <a:ext cx="14630400" cy="8229600"/>
          </a:xfrm>
          <a:prstGeom prst="rect">
            <a:avLst/>
          </a:prstGeom>
          <a:solidFill>
            <a:srgbClr val="F7F7F7"/>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 name="Text 2"/>
          <p:cNvSpPr/>
          <p:nvPr/>
        </p:nvSpPr>
        <p:spPr>
          <a:xfrm>
            <a:off x="3093363" y="2137410"/>
            <a:ext cx="8443555" cy="1916430"/>
          </a:xfrm>
          <a:prstGeom prst="rect">
            <a:avLst/>
          </a:prstGeom>
          <a:noFill/>
        </p:spPr>
        <p:txBody>
          <a:bodyPr wrap="square"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7545"/>
              </a:lnSpc>
              <a:buNone/>
            </a:pPr>
            <a:r>
              <a:rPr lang="en-US" sz="6036">
                <a:solidFill>
                  <a:srgbClr val="383838"/>
                </a:solidFill>
                <a:latin typeface="Patrick Hand" pitchFamily="34" charset="0"/>
                <a:ea typeface="Patrick Hand" pitchFamily="34" charset="-122"/>
                <a:cs typeface="Patrick Hand" pitchFamily="34" charset="-120"/>
              </a:rPr>
              <a:t>Cricket Players Analysis Data Science Project</a:t>
            </a:r>
            <a:endParaRPr lang="en-US" sz="6036"/>
          </a:p>
        </p:txBody>
      </p:sp>
      <p:sp>
        <p:nvSpPr>
          <p:cNvPr id="5" name="Text 3"/>
          <p:cNvSpPr/>
          <p:nvPr/>
        </p:nvSpPr>
        <p:spPr>
          <a:xfrm>
            <a:off x="3093363" y="4387096"/>
            <a:ext cx="8443555" cy="1066205"/>
          </a:xfrm>
          <a:prstGeom prst="rect">
            <a:avLst/>
          </a:prstGeom>
          <a:noFill/>
        </p:spPr>
        <p:txBody>
          <a:bodyPr wrap="square"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799"/>
              </a:lnSpc>
              <a:buNone/>
            </a:pPr>
            <a:r>
              <a:rPr lang="en-US" sz="1750">
                <a:solidFill>
                  <a:srgbClr val="383838"/>
                </a:solidFill>
                <a:latin typeface="Patrick Hand" pitchFamily="34" charset="0"/>
                <a:ea typeface="Patrick Hand" pitchFamily="34" charset="-122"/>
                <a:cs typeface="Patrick Hand" pitchFamily="34" charset="-120"/>
              </a:rPr>
              <a:t>Explore the power of data science in understanding and enhancing cricket player performance. This project delves into the intricate details of player statistics, uncovering insights that can drive strategic decision-making and improve the game.</a:t>
            </a:r>
            <a:endParaRPr lang="en-US" sz="1750"/>
          </a:p>
        </p:txBody>
      </p:sp>
      <p:sp>
        <p:nvSpPr>
          <p:cNvPr id="6" name="Shape 4"/>
          <p:cNvSpPr/>
          <p:nvPr/>
        </p:nvSpPr>
        <p:spPr>
          <a:xfrm>
            <a:off x="3093363" y="5719882"/>
            <a:ext cx="355402" cy="355402"/>
          </a:xfrm>
          <a:prstGeom prst="roundRect">
            <a:avLst>
              <a:gd name="adj" fmla="val 25726039"/>
            </a:avLst>
          </a:prstGeom>
          <a:noFill/>
          <a:ln w="7620">
            <a:solidFill>
              <a:srgbClr val="FFFFFF"/>
            </a:solidFill>
            <a:prstDash val="soli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pic>
        <p:nvPicPr>
          <p:cNvPr id="7" name="Image 0" descr="preencoded.png"/>
          <p:cNvPicPr>
            <a:picLocks noChangeAspect="1"/>
          </p:cNvPicPr>
          <p:nvPr/>
        </p:nvPicPr>
        <p:blipFill>
          <a:blip r:embed="rId3"/>
          <a:stretch>
            <a:fillRect/>
          </a:stretch>
        </p:blipFill>
        <p:spPr>
          <a:xfrm>
            <a:off x="3100983" y="5727502"/>
            <a:ext cx="340162" cy="340162"/>
          </a:xfrm>
          <a:prstGeom prst="rect">
            <a:avLst/>
          </a:prstGeom>
        </p:spPr>
      </p:pic>
      <p:sp>
        <p:nvSpPr>
          <p:cNvPr id="8" name="Text 5"/>
          <p:cNvSpPr/>
          <p:nvPr/>
        </p:nvSpPr>
        <p:spPr>
          <a:xfrm>
            <a:off x="3559850" y="5703213"/>
            <a:ext cx="1804273" cy="388858"/>
          </a:xfrm>
          <a:prstGeom prst="rect">
            <a:avLst/>
          </a:prstGeom>
          <a:noFill/>
        </p:spPr>
        <p:txBody>
          <a:bodyPr wrap="none"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3062"/>
              </a:lnSpc>
              <a:buNone/>
            </a:pPr>
            <a:r>
              <a:rPr lang="en-US" sz="2187" b="1" dirty="0">
                <a:solidFill>
                  <a:srgbClr val="383838"/>
                </a:solidFill>
                <a:latin typeface="Patrick Hand" pitchFamily="34" charset="0"/>
                <a:ea typeface="Patrick Hand" pitchFamily="34" charset="-122"/>
                <a:cs typeface="Patrick Hand" pitchFamily="34" charset="-120"/>
              </a:rPr>
              <a:t>By </a:t>
            </a:r>
            <a:r>
              <a:rPr lang="en-US" sz="2187" b="1" dirty="0" err="1">
                <a:solidFill>
                  <a:srgbClr val="383838"/>
                </a:solidFill>
                <a:latin typeface="Patrick Hand" pitchFamily="34" charset="0"/>
                <a:ea typeface="Patrick Hand" pitchFamily="34" charset="-122"/>
                <a:cs typeface="Patrick Hand" pitchFamily="34" charset="-120"/>
              </a:rPr>
              <a:t>Kartavya</a:t>
            </a:r>
            <a:r>
              <a:rPr lang="en-US" sz="2187" b="1" dirty="0">
                <a:solidFill>
                  <a:srgbClr val="383838"/>
                </a:solidFill>
                <a:latin typeface="Patrick Hand" pitchFamily="34" charset="0"/>
                <a:ea typeface="Patrick Hand" pitchFamily="34" charset="-122"/>
                <a:cs typeface="Patrick Hand" pitchFamily="34" charset="-120"/>
              </a:rPr>
              <a:t> </a:t>
            </a:r>
            <a:r>
              <a:rPr lang="en-US" sz="2187" b="1" dirty="0" err="1">
                <a:solidFill>
                  <a:srgbClr val="383838"/>
                </a:solidFill>
                <a:latin typeface="Patrick Hand" pitchFamily="34" charset="0"/>
                <a:ea typeface="Patrick Hand" pitchFamily="34" charset="-122"/>
                <a:cs typeface="Patrick Hand" pitchFamily="34" charset="-120"/>
              </a:rPr>
              <a:t>Tyagi</a:t>
            </a:r>
            <a:r>
              <a:rPr lang="en-US" sz="2187" b="1" dirty="0">
                <a:solidFill>
                  <a:srgbClr val="383838"/>
                </a:solidFill>
                <a:latin typeface="Patrick Hand" pitchFamily="34" charset="0"/>
                <a:ea typeface="Patrick Hand" pitchFamily="34" charset="-122"/>
                <a:cs typeface="Patrick Hand" pitchFamily="34" charset="-120"/>
              </a:rPr>
              <a:t>(2100681540025)</a:t>
            </a:r>
          </a:p>
          <a:p>
            <a:pPr marL="0" indent="0" algn="l">
              <a:lnSpc>
                <a:spcPts val="3062"/>
              </a:lnSpc>
              <a:buNone/>
            </a:pPr>
            <a:r>
              <a:rPr lang="en-US" sz="2187" b="1" dirty="0" err="1">
                <a:solidFill>
                  <a:srgbClr val="383838"/>
                </a:solidFill>
                <a:latin typeface="Patrick Hand" pitchFamily="34" charset="0"/>
              </a:rPr>
              <a:t>Tushar</a:t>
            </a:r>
            <a:r>
              <a:rPr lang="en-US" sz="2187" b="1" dirty="0">
                <a:solidFill>
                  <a:srgbClr val="383838"/>
                </a:solidFill>
                <a:latin typeface="Patrick Hand" pitchFamily="34" charset="0"/>
              </a:rPr>
              <a:t> </a:t>
            </a:r>
            <a:r>
              <a:rPr lang="en-US" sz="2187" b="1" dirty="0" err="1">
                <a:solidFill>
                  <a:srgbClr val="383838"/>
                </a:solidFill>
                <a:latin typeface="Patrick Hand" pitchFamily="34" charset="0"/>
              </a:rPr>
              <a:t>Goel</a:t>
            </a:r>
            <a:r>
              <a:rPr lang="en-US" sz="2187" b="1" dirty="0">
                <a:solidFill>
                  <a:srgbClr val="383838"/>
                </a:solidFill>
                <a:latin typeface="Patrick Hand" pitchFamily="34" charset="0"/>
              </a:rPr>
              <a:t>(2100681540052)</a:t>
            </a:r>
          </a:p>
          <a:p>
            <a:pPr marL="0" indent="0" algn="l">
              <a:lnSpc>
                <a:spcPts val="3062"/>
              </a:lnSpc>
              <a:buNone/>
            </a:pPr>
            <a:r>
              <a:rPr lang="en-US" sz="2187" b="1" dirty="0" err="1">
                <a:solidFill>
                  <a:srgbClr val="383838"/>
                </a:solidFill>
                <a:latin typeface="Patrick Hand" pitchFamily="34" charset="0"/>
              </a:rPr>
              <a:t>Vaibhav</a:t>
            </a:r>
            <a:r>
              <a:rPr lang="en-US" sz="2187" b="1" dirty="0">
                <a:solidFill>
                  <a:srgbClr val="383838"/>
                </a:solidFill>
                <a:latin typeface="Patrick Hand" pitchFamily="34" charset="0"/>
              </a:rPr>
              <a:t> Gupta(2100681540053)</a:t>
            </a:r>
            <a:endParaRPr lang="en-US" sz="2187" dirty="0"/>
          </a:p>
        </p:txBody>
      </p:sp>
    </p:spTree>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 name="Text 1"/>
          <p:cNvSpPr/>
          <p:nvPr/>
        </p:nvSpPr>
        <p:spPr>
          <a:xfrm>
            <a:off x="2311360" y="579715"/>
            <a:ext cx="10007679" cy="1316831"/>
          </a:xfrm>
          <a:prstGeom prst="rect">
            <a:avLst/>
          </a:prstGeom>
          <a:noFill/>
        </p:spPr>
        <p:txBody>
          <a:bodyPr wrap="square"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5184"/>
              </a:lnSpc>
              <a:buNone/>
            </a:pPr>
            <a:r>
              <a:rPr lang="en-US" sz="4147" dirty="0">
                <a:solidFill>
                  <a:srgbClr val="5C4E3D"/>
                </a:solidFill>
                <a:latin typeface="Patrick Hand"/>
                <a:ea typeface="Libre Baskerville" pitchFamily="34" charset="-122"/>
                <a:cs typeface="Libre Baskerville" pitchFamily="34" charset="-120"/>
              </a:rPr>
              <a:t>HTML, CSS: Web Development</a:t>
            </a:r>
            <a:endParaRPr lang="en-US" sz="4147" dirty="0">
              <a:latin typeface="Patrick Hand"/>
            </a:endParaRPr>
          </a:p>
        </p:txBody>
      </p:sp>
      <p:pic>
        <p:nvPicPr>
          <p:cNvPr id="5" name="Image 1" descr="preencoded.png"/>
          <p:cNvPicPr>
            <a:picLocks noChangeAspect="1"/>
          </p:cNvPicPr>
          <p:nvPr/>
        </p:nvPicPr>
        <p:blipFill>
          <a:blip r:embed="rId4"/>
          <a:stretch>
            <a:fillRect/>
          </a:stretch>
        </p:blipFill>
        <p:spPr>
          <a:xfrm>
            <a:off x="2311360" y="2317909"/>
            <a:ext cx="3125153" cy="1931432"/>
          </a:xfrm>
          <a:prstGeom prst="rect">
            <a:avLst/>
          </a:prstGeom>
        </p:spPr>
      </p:pic>
      <p:sp>
        <p:nvSpPr>
          <p:cNvPr id="6" name="Text 2"/>
          <p:cNvSpPr/>
          <p:nvPr/>
        </p:nvSpPr>
        <p:spPr>
          <a:xfrm>
            <a:off x="2311360" y="4512588"/>
            <a:ext cx="3125153" cy="658416"/>
          </a:xfrm>
          <a:prstGeom prst="rect">
            <a:avLst/>
          </a:prstGeom>
          <a:noFill/>
        </p:spPr>
        <p:txBody>
          <a:bodyPr wrap="square"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just">
              <a:lnSpc>
                <a:spcPts val="2592"/>
              </a:lnSpc>
              <a:buNone/>
            </a:pPr>
            <a:r>
              <a:rPr lang="en-US" sz="2074" dirty="0">
                <a:solidFill>
                  <a:srgbClr val="454240"/>
                </a:solidFill>
                <a:latin typeface="Patrick Hand"/>
                <a:ea typeface="Patrick Hand"/>
                <a:cs typeface="Libre Baskerville" pitchFamily="34" charset="-120"/>
              </a:rPr>
              <a:t>HTML: Structuring Web Pages</a:t>
            </a:r>
            <a:endParaRPr lang="en-US" sz="2074" dirty="0">
              <a:latin typeface="Patrick Hand"/>
              <a:ea typeface="Patrick Hand"/>
            </a:endParaRPr>
          </a:p>
        </p:txBody>
      </p:sp>
      <p:sp>
        <p:nvSpPr>
          <p:cNvPr id="7" name="Text 3"/>
          <p:cNvSpPr/>
          <p:nvPr/>
        </p:nvSpPr>
        <p:spPr>
          <a:xfrm>
            <a:off x="2311360" y="5297329"/>
            <a:ext cx="3125153" cy="1685925"/>
          </a:xfrm>
          <a:prstGeom prst="rect">
            <a:avLst/>
          </a:prstGeom>
          <a:noFill/>
        </p:spPr>
        <p:txBody>
          <a:bodyPr wrap="square"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just">
              <a:lnSpc>
                <a:spcPts val="2654"/>
              </a:lnSpc>
              <a:buNone/>
            </a:pPr>
            <a:r>
              <a:rPr lang="en-US" sz="1659" dirty="0">
                <a:solidFill>
                  <a:srgbClr val="454240"/>
                </a:solidFill>
                <a:latin typeface="Patrick Hand"/>
                <a:ea typeface="Patrick Hand"/>
                <a:cs typeface="DM Sans" pitchFamily="34" charset="-120"/>
              </a:rPr>
              <a:t>HTML, the backbone of web development, provides the structure and content for web pages, defining the elements that make up the user interface.</a:t>
            </a:r>
            <a:endParaRPr lang="en-US" sz="1659" dirty="0">
              <a:latin typeface="Patrick Hand"/>
              <a:ea typeface="Patrick Hand"/>
            </a:endParaRPr>
          </a:p>
        </p:txBody>
      </p:sp>
      <p:pic>
        <p:nvPicPr>
          <p:cNvPr id="8" name="Image 2" descr="preencoded.png"/>
          <p:cNvPicPr>
            <a:picLocks noChangeAspect="1"/>
          </p:cNvPicPr>
          <p:nvPr/>
        </p:nvPicPr>
        <p:blipFill>
          <a:blip r:embed="rId5"/>
          <a:stretch>
            <a:fillRect/>
          </a:stretch>
        </p:blipFill>
        <p:spPr>
          <a:xfrm>
            <a:off x="5752564" y="2317909"/>
            <a:ext cx="3125272" cy="1931551"/>
          </a:xfrm>
          <a:prstGeom prst="rect">
            <a:avLst/>
          </a:prstGeom>
        </p:spPr>
      </p:pic>
      <p:sp>
        <p:nvSpPr>
          <p:cNvPr id="9" name="Text 4"/>
          <p:cNvSpPr/>
          <p:nvPr/>
        </p:nvSpPr>
        <p:spPr>
          <a:xfrm>
            <a:off x="5752505" y="4512707"/>
            <a:ext cx="3125272" cy="658416"/>
          </a:xfrm>
          <a:prstGeom prst="rect">
            <a:avLst/>
          </a:prstGeom>
          <a:noFill/>
        </p:spPr>
        <p:txBody>
          <a:bodyPr wrap="square"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just">
              <a:lnSpc>
                <a:spcPts val="2592"/>
              </a:lnSpc>
              <a:buNone/>
            </a:pPr>
            <a:r>
              <a:rPr lang="en-US" sz="2074" dirty="0">
                <a:solidFill>
                  <a:srgbClr val="454240"/>
                </a:solidFill>
                <a:latin typeface="Patrick Hand"/>
                <a:ea typeface="Patrick Hand"/>
                <a:cs typeface="Libre Baskerville" pitchFamily="34" charset="-120"/>
              </a:rPr>
              <a:t>CSS: Styling Web Elements</a:t>
            </a:r>
            <a:endParaRPr lang="en-US" sz="2074" dirty="0">
              <a:latin typeface="Patrick Hand"/>
              <a:ea typeface="Patrick Hand"/>
            </a:endParaRPr>
          </a:p>
        </p:txBody>
      </p:sp>
      <p:sp>
        <p:nvSpPr>
          <p:cNvPr id="10" name="Text 5"/>
          <p:cNvSpPr/>
          <p:nvPr/>
        </p:nvSpPr>
        <p:spPr>
          <a:xfrm>
            <a:off x="5752505" y="5297448"/>
            <a:ext cx="3125272" cy="1685925"/>
          </a:xfrm>
          <a:prstGeom prst="rect">
            <a:avLst/>
          </a:prstGeom>
          <a:noFill/>
        </p:spPr>
        <p:txBody>
          <a:bodyPr wrap="square"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just">
              <a:lnSpc>
                <a:spcPts val="2654"/>
              </a:lnSpc>
              <a:buNone/>
            </a:pPr>
            <a:r>
              <a:rPr lang="en-US" sz="1659" dirty="0">
                <a:solidFill>
                  <a:srgbClr val="454240"/>
                </a:solidFill>
                <a:latin typeface="Patrick Hand"/>
                <a:ea typeface="Patrick Hand"/>
                <a:cs typeface="DM Sans" pitchFamily="34" charset="-120"/>
              </a:rPr>
              <a:t>CSS, the language of design, allows developers to control the visual presentation of web content, from colors and fonts to layouts and animations.</a:t>
            </a:r>
            <a:endParaRPr lang="en-US" sz="1659" dirty="0">
              <a:latin typeface="Patrick Hand"/>
              <a:ea typeface="Patrick Hand"/>
            </a:endParaRPr>
          </a:p>
        </p:txBody>
      </p:sp>
      <p:sp>
        <p:nvSpPr>
          <p:cNvPr id="12" name="Text 6"/>
          <p:cNvSpPr/>
          <p:nvPr/>
        </p:nvSpPr>
        <p:spPr>
          <a:xfrm>
            <a:off x="9193768" y="4512707"/>
            <a:ext cx="3125272" cy="987623"/>
          </a:xfrm>
          <a:prstGeom prst="rect">
            <a:avLst/>
          </a:prstGeom>
          <a:noFill/>
        </p:spPr>
        <p:txBody>
          <a:bodyPr wrap="square"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592"/>
              </a:lnSpc>
              <a:buNone/>
            </a:pPr>
            <a:endParaRPr lang="en-US" sz="2074" dirty="0"/>
          </a:p>
        </p:txBody>
      </p:sp>
      <p:sp>
        <p:nvSpPr>
          <p:cNvPr id="13" name="Text 7"/>
          <p:cNvSpPr/>
          <p:nvPr/>
        </p:nvSpPr>
        <p:spPr>
          <a:xfrm>
            <a:off x="9193768" y="5626656"/>
            <a:ext cx="3125272" cy="2023110"/>
          </a:xfrm>
          <a:prstGeom prst="rect">
            <a:avLst/>
          </a:prstGeom>
          <a:noFill/>
        </p:spPr>
        <p:txBody>
          <a:bodyPr wrap="square"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654"/>
              </a:lnSpc>
              <a:buNone/>
            </a:pPr>
            <a:endParaRPr lang="en-US" sz="1659" dirty="0"/>
          </a:p>
        </p:txBody>
      </p:sp>
    </p:spTree>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32100"/>
          </a:xfrm>
          <a:prstGeom prst="rect">
            <a:avLst/>
          </a:prstGeom>
          <a:solidFill>
            <a:srgbClr val="FFFDFA"/>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 name="Text 1"/>
          <p:cNvSpPr/>
          <p:nvPr/>
        </p:nvSpPr>
        <p:spPr>
          <a:xfrm>
            <a:off x="2076807" y="606504"/>
            <a:ext cx="10476786" cy="1378268"/>
          </a:xfrm>
          <a:prstGeom prst="rect">
            <a:avLst/>
          </a:prstGeom>
          <a:noFill/>
        </p:spPr>
        <p:txBody>
          <a:bodyPr wrap="square"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5427"/>
              </a:lnSpc>
              <a:buNone/>
            </a:pPr>
            <a:r>
              <a:rPr lang="en-US" sz="4342" dirty="0">
                <a:solidFill>
                  <a:srgbClr val="5C4E3D"/>
                </a:solidFill>
                <a:latin typeface="Patrick Hand"/>
                <a:ea typeface="Libre Baskerville" pitchFamily="34" charset="-122"/>
                <a:cs typeface="Libre Baskerville" pitchFamily="34" charset="-120"/>
              </a:rPr>
              <a:t>Python: A Versatile Programming Language</a:t>
            </a:r>
            <a:endParaRPr lang="en-US" sz="4342" dirty="0">
              <a:latin typeface="Patrick Hand"/>
            </a:endParaRPr>
          </a:p>
        </p:txBody>
      </p:sp>
      <p:sp>
        <p:nvSpPr>
          <p:cNvPr id="5" name="Shape 2"/>
          <p:cNvSpPr/>
          <p:nvPr/>
        </p:nvSpPr>
        <p:spPr>
          <a:xfrm>
            <a:off x="2076807" y="2653427"/>
            <a:ext cx="385882" cy="385882"/>
          </a:xfrm>
          <a:prstGeom prst="roundRect">
            <a:avLst>
              <a:gd name="adj" fmla="val 25721"/>
            </a:avLst>
          </a:prstGeom>
          <a:solidFill>
            <a:srgbClr val="F7EDD4"/>
          </a:solidFill>
          <a:ln w="7620">
            <a:solidFill>
              <a:srgbClr val="DDD3BA"/>
            </a:solidFill>
            <a:prstDash val="soli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6" name="Text 3"/>
          <p:cNvSpPr/>
          <p:nvPr/>
        </p:nvSpPr>
        <p:spPr>
          <a:xfrm>
            <a:off x="2683193" y="2674025"/>
            <a:ext cx="3070265" cy="344686"/>
          </a:xfrm>
          <a:prstGeom prst="rect">
            <a:avLst/>
          </a:prstGeom>
          <a:noFill/>
        </p:spPr>
        <p:txBody>
          <a:bodyPr wrap="none"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just">
              <a:lnSpc>
                <a:spcPts val="2714"/>
              </a:lnSpc>
              <a:buNone/>
            </a:pPr>
            <a:r>
              <a:rPr lang="en-US" sz="2171" dirty="0">
                <a:solidFill>
                  <a:srgbClr val="454240"/>
                </a:solidFill>
                <a:latin typeface="Patrick Hand"/>
                <a:ea typeface="Patrick Hand"/>
                <a:cs typeface="Libre Baskerville" pitchFamily="34" charset="-120"/>
              </a:rPr>
              <a:t>Powerful and Flexible</a:t>
            </a:r>
            <a:endParaRPr lang="en-US" sz="2171" dirty="0">
              <a:latin typeface="Patrick Hand"/>
              <a:ea typeface="Patrick Hand"/>
            </a:endParaRPr>
          </a:p>
        </p:txBody>
      </p:sp>
      <p:sp>
        <p:nvSpPr>
          <p:cNvPr id="7" name="Text 4"/>
          <p:cNvSpPr/>
          <p:nvPr/>
        </p:nvSpPr>
        <p:spPr>
          <a:xfrm>
            <a:off x="2683193" y="3150989"/>
            <a:ext cx="4521756" cy="1764506"/>
          </a:xfrm>
          <a:prstGeom prst="rect">
            <a:avLst/>
          </a:prstGeom>
          <a:noFill/>
        </p:spPr>
        <p:txBody>
          <a:bodyPr wrap="square"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just">
              <a:lnSpc>
                <a:spcPts val="2779"/>
              </a:lnSpc>
              <a:buNone/>
            </a:pPr>
            <a:r>
              <a:rPr lang="en-US" sz="1737" dirty="0">
                <a:solidFill>
                  <a:srgbClr val="454240"/>
                </a:solidFill>
                <a:latin typeface="Patrick Hand"/>
                <a:ea typeface="Patrick Hand"/>
                <a:cs typeface="DM Sans" pitchFamily="34" charset="-120"/>
              </a:rPr>
              <a:t>Python is a highly versatile programming language known for its simplicity, readability, and extensive library ecosystem, making it a popular choice for a wide range of applications.</a:t>
            </a:r>
            <a:endParaRPr lang="en-US" sz="1737" dirty="0">
              <a:latin typeface="Patrick Hand"/>
              <a:ea typeface="Patrick Hand"/>
            </a:endParaRPr>
          </a:p>
        </p:txBody>
      </p:sp>
      <p:sp>
        <p:nvSpPr>
          <p:cNvPr id="8" name="Shape 5"/>
          <p:cNvSpPr/>
          <p:nvPr/>
        </p:nvSpPr>
        <p:spPr>
          <a:xfrm>
            <a:off x="7425452" y="2653427"/>
            <a:ext cx="385882" cy="385882"/>
          </a:xfrm>
          <a:prstGeom prst="roundRect">
            <a:avLst>
              <a:gd name="adj" fmla="val 25721"/>
            </a:avLst>
          </a:prstGeom>
          <a:solidFill>
            <a:srgbClr val="F7EDD4"/>
          </a:solidFill>
          <a:ln w="7620">
            <a:solidFill>
              <a:srgbClr val="DDD3BA"/>
            </a:solidFill>
            <a:prstDash val="soli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9" name="Text 6"/>
          <p:cNvSpPr/>
          <p:nvPr/>
        </p:nvSpPr>
        <p:spPr>
          <a:xfrm>
            <a:off x="8031837" y="2674025"/>
            <a:ext cx="2757011" cy="344686"/>
          </a:xfrm>
          <a:prstGeom prst="rect">
            <a:avLst/>
          </a:prstGeom>
          <a:noFill/>
        </p:spPr>
        <p:txBody>
          <a:bodyPr wrap="none"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just">
              <a:lnSpc>
                <a:spcPts val="2714"/>
              </a:lnSpc>
              <a:buNone/>
            </a:pPr>
            <a:r>
              <a:rPr lang="en-US" sz="2171" dirty="0">
                <a:solidFill>
                  <a:srgbClr val="454240"/>
                </a:solidFill>
                <a:latin typeface="Patrick Hand"/>
                <a:ea typeface="Patrick Hand"/>
                <a:cs typeface="Libre Baskerville" pitchFamily="34" charset="-120"/>
              </a:rPr>
              <a:t>General-Purpose</a:t>
            </a:r>
            <a:endParaRPr lang="en-US" sz="2171" dirty="0">
              <a:latin typeface="Patrick Hand"/>
              <a:ea typeface="Patrick Hand"/>
            </a:endParaRPr>
          </a:p>
        </p:txBody>
      </p:sp>
      <p:sp>
        <p:nvSpPr>
          <p:cNvPr id="10" name="Text 7"/>
          <p:cNvSpPr/>
          <p:nvPr/>
        </p:nvSpPr>
        <p:spPr>
          <a:xfrm>
            <a:off x="8031837" y="3150989"/>
            <a:ext cx="4521756" cy="1411605"/>
          </a:xfrm>
          <a:prstGeom prst="rect">
            <a:avLst/>
          </a:prstGeom>
          <a:noFill/>
        </p:spPr>
        <p:txBody>
          <a:bodyPr wrap="square"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just">
              <a:lnSpc>
                <a:spcPts val="2779"/>
              </a:lnSpc>
              <a:buNone/>
            </a:pPr>
            <a:r>
              <a:rPr lang="en-US" sz="1737" dirty="0">
                <a:solidFill>
                  <a:srgbClr val="454240"/>
                </a:solidFill>
                <a:latin typeface="Patrick Hand"/>
                <a:ea typeface="Patrick Hand"/>
                <a:cs typeface="DM Sans" pitchFamily="34" charset="-120"/>
              </a:rPr>
              <a:t>From web development and data analysis to artificial intelligence and automation, Python's broad capabilities allow developers to tackle a diverse array of challenges.</a:t>
            </a:r>
            <a:endParaRPr lang="en-US" sz="1737" dirty="0">
              <a:latin typeface="Patrick Hand"/>
              <a:ea typeface="Patrick Hand"/>
            </a:endParaRPr>
          </a:p>
        </p:txBody>
      </p:sp>
      <p:sp>
        <p:nvSpPr>
          <p:cNvPr id="11" name="Shape 8"/>
          <p:cNvSpPr/>
          <p:nvPr/>
        </p:nvSpPr>
        <p:spPr>
          <a:xfrm>
            <a:off x="2076807" y="5363528"/>
            <a:ext cx="385882" cy="385882"/>
          </a:xfrm>
          <a:prstGeom prst="roundRect">
            <a:avLst>
              <a:gd name="adj" fmla="val 25721"/>
            </a:avLst>
          </a:prstGeom>
          <a:solidFill>
            <a:srgbClr val="F7EDD4"/>
          </a:solidFill>
          <a:ln w="7620">
            <a:solidFill>
              <a:srgbClr val="DDD3BA"/>
            </a:solidFill>
            <a:prstDash val="soli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2" name="Text 9"/>
          <p:cNvSpPr/>
          <p:nvPr/>
        </p:nvSpPr>
        <p:spPr>
          <a:xfrm>
            <a:off x="2683193" y="5384125"/>
            <a:ext cx="2757011" cy="344686"/>
          </a:xfrm>
          <a:prstGeom prst="rect">
            <a:avLst/>
          </a:prstGeom>
          <a:noFill/>
        </p:spPr>
        <p:txBody>
          <a:bodyPr wrap="none"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just">
              <a:lnSpc>
                <a:spcPts val="2714"/>
              </a:lnSpc>
              <a:buNone/>
            </a:pPr>
            <a:r>
              <a:rPr lang="en-US" sz="2171" dirty="0">
                <a:solidFill>
                  <a:srgbClr val="454240"/>
                </a:solidFill>
                <a:latin typeface="Patrick Hand"/>
                <a:ea typeface="Patrick Hand"/>
                <a:cs typeface="Libre Baskerville" pitchFamily="34" charset="-120"/>
              </a:rPr>
              <a:t>Rapid Prototyping</a:t>
            </a:r>
            <a:endParaRPr lang="en-US" sz="2171" dirty="0">
              <a:latin typeface="Patrick Hand"/>
              <a:ea typeface="Patrick Hand"/>
            </a:endParaRPr>
          </a:p>
        </p:txBody>
      </p:sp>
      <p:sp>
        <p:nvSpPr>
          <p:cNvPr id="13" name="Text 10"/>
          <p:cNvSpPr/>
          <p:nvPr/>
        </p:nvSpPr>
        <p:spPr>
          <a:xfrm>
            <a:off x="2683193" y="5861090"/>
            <a:ext cx="4521756" cy="1411605"/>
          </a:xfrm>
          <a:prstGeom prst="rect">
            <a:avLst/>
          </a:prstGeom>
          <a:noFill/>
        </p:spPr>
        <p:txBody>
          <a:bodyPr wrap="square"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just">
              <a:lnSpc>
                <a:spcPts val="2779"/>
              </a:lnSpc>
              <a:buNone/>
            </a:pPr>
            <a:r>
              <a:rPr lang="en-US" sz="1737" dirty="0">
                <a:solidFill>
                  <a:srgbClr val="454240"/>
                </a:solidFill>
                <a:latin typeface="Patrick Hand"/>
                <a:ea typeface="Patrick Hand"/>
                <a:cs typeface="DM Sans" pitchFamily="34" charset="-120"/>
              </a:rPr>
              <a:t>Python's concise syntax and dynamic typing enable developers to quickly create and iterate on ideas, accelerating the development process.</a:t>
            </a:r>
            <a:endParaRPr lang="en-US" sz="1737" dirty="0">
              <a:latin typeface="Patrick Hand"/>
              <a:ea typeface="Patrick Hand"/>
            </a:endParaRPr>
          </a:p>
        </p:txBody>
      </p:sp>
      <p:sp>
        <p:nvSpPr>
          <p:cNvPr id="14" name="Shape 11"/>
          <p:cNvSpPr/>
          <p:nvPr/>
        </p:nvSpPr>
        <p:spPr>
          <a:xfrm>
            <a:off x="7425452" y="5363528"/>
            <a:ext cx="385882" cy="385882"/>
          </a:xfrm>
          <a:prstGeom prst="roundRect">
            <a:avLst>
              <a:gd name="adj" fmla="val 25721"/>
            </a:avLst>
          </a:prstGeom>
          <a:solidFill>
            <a:srgbClr val="F7EDD4"/>
          </a:solidFill>
          <a:ln w="7620">
            <a:solidFill>
              <a:srgbClr val="DDD3BA"/>
            </a:solidFill>
            <a:prstDash val="soli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5" name="Text 12"/>
          <p:cNvSpPr/>
          <p:nvPr/>
        </p:nvSpPr>
        <p:spPr>
          <a:xfrm>
            <a:off x="8031837" y="5384125"/>
            <a:ext cx="3070027" cy="344686"/>
          </a:xfrm>
          <a:prstGeom prst="rect">
            <a:avLst/>
          </a:prstGeom>
          <a:noFill/>
        </p:spPr>
        <p:txBody>
          <a:bodyPr wrap="none"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just">
              <a:lnSpc>
                <a:spcPts val="2714"/>
              </a:lnSpc>
              <a:buNone/>
            </a:pPr>
            <a:r>
              <a:rPr lang="en-US" sz="2171" dirty="0">
                <a:solidFill>
                  <a:srgbClr val="454240"/>
                </a:solidFill>
                <a:latin typeface="Patrick Hand"/>
                <a:ea typeface="Patrick Hand"/>
                <a:cs typeface="Libre Baskerville" pitchFamily="34" charset="-120"/>
              </a:rPr>
              <a:t>Thriving Community</a:t>
            </a:r>
            <a:endParaRPr lang="en-US" sz="2171" dirty="0">
              <a:latin typeface="Patrick Hand"/>
              <a:ea typeface="Patrick Hand"/>
            </a:endParaRPr>
          </a:p>
        </p:txBody>
      </p:sp>
      <p:sp>
        <p:nvSpPr>
          <p:cNvPr id="16" name="Text 13"/>
          <p:cNvSpPr/>
          <p:nvPr/>
        </p:nvSpPr>
        <p:spPr>
          <a:xfrm>
            <a:off x="8031837" y="5861090"/>
            <a:ext cx="4521756" cy="1764506"/>
          </a:xfrm>
          <a:prstGeom prst="rect">
            <a:avLst/>
          </a:prstGeom>
          <a:noFill/>
        </p:spPr>
        <p:txBody>
          <a:bodyPr wrap="square"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just">
              <a:lnSpc>
                <a:spcPts val="2779"/>
              </a:lnSpc>
              <a:buNone/>
            </a:pPr>
            <a:r>
              <a:rPr lang="en-US" sz="1737" dirty="0">
                <a:solidFill>
                  <a:srgbClr val="454240"/>
                </a:solidFill>
                <a:latin typeface="Patrick Hand"/>
                <a:ea typeface="Patrick Hand"/>
                <a:cs typeface="DM Sans" pitchFamily="34" charset="-120"/>
              </a:rPr>
              <a:t>Python boasts a large and active community of developers, providing a wealth of open-source libraries, tools, and resources to support developers at all skill levels.</a:t>
            </a:r>
            <a:endParaRPr lang="en-US" sz="1737" dirty="0">
              <a:latin typeface="Patrick Hand"/>
              <a:ea typeface="Patrick Hand"/>
            </a:endParaRPr>
          </a:p>
        </p:txBody>
      </p:sp>
    </p:spTree>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 name="Text 1"/>
          <p:cNvSpPr/>
          <p:nvPr/>
        </p:nvSpPr>
        <p:spPr>
          <a:xfrm>
            <a:off x="3570565" y="433626"/>
            <a:ext cx="7489269" cy="985361"/>
          </a:xfrm>
          <a:prstGeom prst="rect">
            <a:avLst/>
          </a:prstGeom>
          <a:noFill/>
        </p:spPr>
        <p:txBody>
          <a:bodyPr wrap="square"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3880"/>
              </a:lnSpc>
              <a:buNone/>
            </a:pPr>
            <a:r>
              <a:rPr lang="en-US" sz="3200" dirty="0" err="1">
                <a:solidFill>
                  <a:srgbClr val="5C4E3D"/>
                </a:solidFill>
                <a:latin typeface="Patrick Hand"/>
                <a:ea typeface="Libre Baskerville" pitchFamily="34" charset="-122"/>
                <a:cs typeface="Libre Baskerville" pitchFamily="34" charset="-120"/>
              </a:rPr>
              <a:t>NumPy</a:t>
            </a:r>
            <a:r>
              <a:rPr lang="en-US" sz="3200" dirty="0">
                <a:solidFill>
                  <a:srgbClr val="5C4E3D"/>
                </a:solidFill>
                <a:latin typeface="Patrick Hand"/>
                <a:ea typeface="Libre Baskerville" pitchFamily="34" charset="-122"/>
                <a:cs typeface="Libre Baskerville" pitchFamily="34" charset="-120"/>
              </a:rPr>
              <a:t>: Numerical Computing in Python</a:t>
            </a:r>
            <a:endParaRPr lang="en-US" sz="3200" dirty="0">
              <a:latin typeface="Patrick Hand"/>
            </a:endParaRPr>
          </a:p>
        </p:txBody>
      </p:sp>
      <p:pic>
        <p:nvPicPr>
          <p:cNvPr id="5" name="Image 1" descr="preencoded.png"/>
          <p:cNvPicPr>
            <a:picLocks noChangeAspect="1"/>
          </p:cNvPicPr>
          <p:nvPr/>
        </p:nvPicPr>
        <p:blipFill>
          <a:blip r:embed="rId4"/>
          <a:stretch>
            <a:fillRect/>
          </a:stretch>
        </p:blipFill>
        <p:spPr>
          <a:xfrm>
            <a:off x="3570565" y="1734264"/>
            <a:ext cx="7489269" cy="4193977"/>
          </a:xfrm>
          <a:prstGeom prst="rect">
            <a:avLst/>
          </a:prstGeom>
        </p:spPr>
      </p:pic>
      <p:sp>
        <p:nvSpPr>
          <p:cNvPr id="6" name="Text 2"/>
          <p:cNvSpPr/>
          <p:nvPr/>
        </p:nvSpPr>
        <p:spPr>
          <a:xfrm>
            <a:off x="3570565" y="6105525"/>
            <a:ext cx="7489269" cy="756523"/>
          </a:xfrm>
          <a:prstGeom prst="rect">
            <a:avLst/>
          </a:prstGeom>
          <a:noFill/>
        </p:spPr>
        <p:txBody>
          <a:bodyPr wrap="square"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just">
              <a:lnSpc>
                <a:spcPts val="1986"/>
              </a:lnSpc>
              <a:buNone/>
            </a:pPr>
            <a:r>
              <a:rPr lang="en-US" sz="1242" dirty="0" err="1">
                <a:solidFill>
                  <a:srgbClr val="454240"/>
                </a:solidFill>
                <a:latin typeface="Patrick Hand"/>
                <a:ea typeface="DM Sans" pitchFamily="34" charset="-122"/>
                <a:cs typeface="DM Sans" pitchFamily="34" charset="-120"/>
              </a:rPr>
              <a:t>NumPy</a:t>
            </a:r>
            <a:r>
              <a:rPr lang="en-US" sz="1242" dirty="0">
                <a:solidFill>
                  <a:srgbClr val="454240"/>
                </a:solidFill>
                <a:latin typeface="Patrick Hand"/>
                <a:ea typeface="DM Sans" pitchFamily="34" charset="-122"/>
                <a:cs typeface="DM Sans" pitchFamily="34" charset="-120"/>
              </a:rPr>
              <a:t> is a powerful open-source Python library that provides support for large, multi-dimensional arrays and matrices. It excels at performing efficient numerical operations, making it an essential tool for data-intensive scientific and engineering applications.</a:t>
            </a:r>
            <a:endParaRPr lang="en-US" sz="1242" dirty="0">
              <a:latin typeface="Patrick Hand"/>
            </a:endParaRPr>
          </a:p>
        </p:txBody>
      </p:sp>
      <p:sp>
        <p:nvSpPr>
          <p:cNvPr id="7" name="Text 3"/>
          <p:cNvSpPr/>
          <p:nvPr/>
        </p:nvSpPr>
        <p:spPr>
          <a:xfrm>
            <a:off x="3570565" y="7039332"/>
            <a:ext cx="7489269" cy="756523"/>
          </a:xfrm>
          <a:prstGeom prst="rect">
            <a:avLst/>
          </a:prstGeom>
          <a:noFill/>
        </p:spPr>
        <p:txBody>
          <a:bodyPr wrap="square"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just">
              <a:lnSpc>
                <a:spcPts val="1986"/>
              </a:lnSpc>
              <a:buNone/>
            </a:pPr>
            <a:r>
              <a:rPr lang="en-US" sz="1242" dirty="0">
                <a:solidFill>
                  <a:srgbClr val="454240"/>
                </a:solidFill>
                <a:latin typeface="Patrick Hand"/>
                <a:ea typeface="DM Sans" pitchFamily="34" charset="-122"/>
                <a:cs typeface="DM Sans" pitchFamily="34" charset="-120"/>
              </a:rPr>
              <a:t>With its comprehensive collection of high-level mathematical functions, </a:t>
            </a:r>
            <a:r>
              <a:rPr lang="en-US" sz="1242" dirty="0" err="1">
                <a:solidFill>
                  <a:srgbClr val="454240"/>
                </a:solidFill>
                <a:latin typeface="Patrick Hand"/>
                <a:ea typeface="DM Sans" pitchFamily="34" charset="-122"/>
                <a:cs typeface="DM Sans" pitchFamily="34" charset="-120"/>
              </a:rPr>
              <a:t>NumPy</a:t>
            </a:r>
            <a:r>
              <a:rPr lang="en-US" sz="1242" dirty="0">
                <a:solidFill>
                  <a:srgbClr val="454240"/>
                </a:solidFill>
                <a:latin typeface="Patrick Hand"/>
                <a:ea typeface="DM Sans" pitchFamily="34" charset="-122"/>
                <a:cs typeface="DM Sans" pitchFamily="34" charset="-120"/>
              </a:rPr>
              <a:t> simplifies the implementation of algorithms involving arrays and matrices, allowing developers to focus on problem-solving rather than low-level data manipulation.</a:t>
            </a:r>
            <a:endParaRPr lang="en-US" sz="1242" dirty="0">
              <a:latin typeface="Patrick Hand"/>
            </a:endParaRPr>
          </a:p>
        </p:txBody>
      </p:sp>
    </p:spTree>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dirty="0"/>
          </a:p>
        </p:txBody>
      </p:sp>
      <p:sp>
        <p:nvSpPr>
          <p:cNvPr id="4" name="Text 1"/>
          <p:cNvSpPr/>
          <p:nvPr/>
        </p:nvSpPr>
        <p:spPr>
          <a:xfrm>
            <a:off x="2037993" y="807482"/>
            <a:ext cx="10554414" cy="1388745"/>
          </a:xfrm>
          <a:prstGeom prst="rect">
            <a:avLst/>
          </a:prstGeom>
          <a:noFill/>
        </p:spPr>
        <p:txBody>
          <a:bodyPr wrap="square"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5468"/>
              </a:lnSpc>
              <a:buNone/>
            </a:pPr>
            <a:r>
              <a:rPr lang="en-US" sz="4374" dirty="0">
                <a:solidFill>
                  <a:srgbClr val="5C4E3D"/>
                </a:solidFill>
                <a:latin typeface="Patrick Hand"/>
                <a:ea typeface="Libre Baskerville" pitchFamily="34" charset="-122"/>
                <a:cs typeface="Libre Baskerville" pitchFamily="34" charset="-120"/>
              </a:rPr>
              <a:t>Pandas: Data Manipulation and Analysis</a:t>
            </a:r>
            <a:endParaRPr lang="en-US" sz="4374" dirty="0">
              <a:latin typeface="Patrick Hand"/>
            </a:endParaRPr>
          </a:p>
        </p:txBody>
      </p:sp>
      <p:sp>
        <p:nvSpPr>
          <p:cNvPr id="5" name="Text 2"/>
          <p:cNvSpPr/>
          <p:nvPr/>
        </p:nvSpPr>
        <p:spPr>
          <a:xfrm>
            <a:off x="2037993" y="2751653"/>
            <a:ext cx="2232065" cy="694373"/>
          </a:xfrm>
          <a:prstGeom prst="rect">
            <a:avLst/>
          </a:prstGeom>
          <a:noFill/>
        </p:spPr>
        <p:txBody>
          <a:bodyPr wrap="square"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just">
              <a:lnSpc>
                <a:spcPts val="2734"/>
              </a:lnSpc>
              <a:buNone/>
            </a:pPr>
            <a:r>
              <a:rPr lang="en-US" sz="2187" dirty="0">
                <a:solidFill>
                  <a:srgbClr val="5C4E3D"/>
                </a:solidFill>
                <a:latin typeface="Patrick Hand"/>
                <a:ea typeface="Libre Baskerville" pitchFamily="34" charset="-122"/>
                <a:cs typeface="Libre Baskerville" pitchFamily="34" charset="-120"/>
              </a:rPr>
              <a:t>Flexible Data Structures</a:t>
            </a:r>
            <a:endParaRPr lang="en-US" sz="2187" dirty="0">
              <a:latin typeface="Patrick Hand"/>
            </a:endParaRPr>
          </a:p>
        </p:txBody>
      </p:sp>
      <p:sp>
        <p:nvSpPr>
          <p:cNvPr id="6" name="Text 3"/>
          <p:cNvSpPr/>
          <p:nvPr/>
        </p:nvSpPr>
        <p:spPr>
          <a:xfrm>
            <a:off x="2037993" y="3668197"/>
            <a:ext cx="2232065" cy="3554016"/>
          </a:xfrm>
          <a:prstGeom prst="rect">
            <a:avLst/>
          </a:prstGeom>
          <a:noFill/>
        </p:spPr>
        <p:txBody>
          <a:bodyPr wrap="square"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just">
              <a:lnSpc>
                <a:spcPts val="2799"/>
              </a:lnSpc>
              <a:buNone/>
            </a:pPr>
            <a:r>
              <a:rPr lang="en-US" sz="1750" dirty="0">
                <a:solidFill>
                  <a:srgbClr val="454240"/>
                </a:solidFill>
                <a:latin typeface="Patrick Hand"/>
                <a:ea typeface="DM Sans" pitchFamily="34" charset="-122"/>
                <a:cs typeface="DM Sans" pitchFamily="34" charset="-120"/>
              </a:rPr>
              <a:t>Pandas provides two primary data structures, Series and </a:t>
            </a:r>
            <a:r>
              <a:rPr lang="en-US" sz="1750" dirty="0" err="1">
                <a:solidFill>
                  <a:srgbClr val="454240"/>
                </a:solidFill>
                <a:latin typeface="Patrick Hand"/>
                <a:ea typeface="DM Sans" pitchFamily="34" charset="-122"/>
                <a:cs typeface="DM Sans" pitchFamily="34" charset="-120"/>
              </a:rPr>
              <a:t>DataFrame</a:t>
            </a:r>
            <a:r>
              <a:rPr lang="en-US" sz="1750" dirty="0">
                <a:solidFill>
                  <a:srgbClr val="454240"/>
                </a:solidFill>
                <a:latin typeface="Patrick Hand"/>
                <a:ea typeface="DM Sans" pitchFamily="34" charset="-122"/>
                <a:cs typeface="DM Sans" pitchFamily="34" charset="-120"/>
              </a:rPr>
              <a:t>, which offer powerful tools for working with tabular, multidimensional, potentially heterogeneous data.</a:t>
            </a:r>
            <a:endParaRPr lang="en-US" sz="1750" dirty="0">
              <a:latin typeface="Patrick Hand"/>
            </a:endParaRPr>
          </a:p>
        </p:txBody>
      </p:sp>
      <p:sp>
        <p:nvSpPr>
          <p:cNvPr id="7" name="Text 4"/>
          <p:cNvSpPr/>
          <p:nvPr/>
        </p:nvSpPr>
        <p:spPr>
          <a:xfrm>
            <a:off x="4819650" y="2751653"/>
            <a:ext cx="2232065" cy="1041559"/>
          </a:xfrm>
          <a:prstGeom prst="rect">
            <a:avLst/>
          </a:prstGeom>
          <a:noFill/>
        </p:spPr>
        <p:txBody>
          <a:bodyPr wrap="square"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just">
              <a:lnSpc>
                <a:spcPts val="2734"/>
              </a:lnSpc>
              <a:buNone/>
            </a:pPr>
            <a:r>
              <a:rPr lang="en-US" sz="2187" dirty="0">
                <a:solidFill>
                  <a:srgbClr val="5C4E3D"/>
                </a:solidFill>
                <a:latin typeface="Patrick Hand"/>
                <a:ea typeface="Libre Baskerville" pitchFamily="34" charset="-122"/>
                <a:cs typeface="Libre Baskerville" pitchFamily="34" charset="-120"/>
              </a:rPr>
              <a:t>Data Cleaning and Preprocessing</a:t>
            </a:r>
            <a:endParaRPr lang="en-US" sz="2187" dirty="0">
              <a:latin typeface="Patrick Hand"/>
            </a:endParaRPr>
          </a:p>
        </p:txBody>
      </p:sp>
      <p:sp>
        <p:nvSpPr>
          <p:cNvPr id="8" name="Text 5"/>
          <p:cNvSpPr/>
          <p:nvPr/>
        </p:nvSpPr>
        <p:spPr>
          <a:xfrm>
            <a:off x="4819650" y="4015383"/>
            <a:ext cx="2232065" cy="3198614"/>
          </a:xfrm>
          <a:prstGeom prst="rect">
            <a:avLst/>
          </a:prstGeom>
          <a:noFill/>
        </p:spPr>
        <p:txBody>
          <a:bodyPr wrap="square"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just">
              <a:lnSpc>
                <a:spcPts val="2799"/>
              </a:lnSpc>
              <a:buNone/>
            </a:pPr>
            <a:r>
              <a:rPr lang="en-US" sz="1750" dirty="0">
                <a:solidFill>
                  <a:srgbClr val="454240"/>
                </a:solidFill>
                <a:latin typeface="Patrick Hand"/>
                <a:ea typeface="DM Sans" pitchFamily="34" charset="-122"/>
                <a:cs typeface="DM Sans" pitchFamily="34" charset="-120"/>
              </a:rPr>
              <a:t>Pandas excels at handling missing values, transforming data formats, and performing data cleaning tasks that are essential for preparing data for analysis.</a:t>
            </a:r>
            <a:endParaRPr lang="en-US" sz="1750" dirty="0">
              <a:latin typeface="Patrick Hand"/>
            </a:endParaRPr>
          </a:p>
        </p:txBody>
      </p:sp>
      <p:sp>
        <p:nvSpPr>
          <p:cNvPr id="9" name="Text 6"/>
          <p:cNvSpPr/>
          <p:nvPr/>
        </p:nvSpPr>
        <p:spPr>
          <a:xfrm>
            <a:off x="7601307" y="2751653"/>
            <a:ext cx="2232065" cy="694373"/>
          </a:xfrm>
          <a:prstGeom prst="rect">
            <a:avLst/>
          </a:prstGeom>
          <a:noFill/>
        </p:spPr>
        <p:txBody>
          <a:bodyPr wrap="square"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just">
              <a:lnSpc>
                <a:spcPts val="2734"/>
              </a:lnSpc>
              <a:buNone/>
            </a:pPr>
            <a:r>
              <a:rPr lang="en-US" sz="2187" dirty="0">
                <a:solidFill>
                  <a:srgbClr val="5C4E3D"/>
                </a:solidFill>
                <a:latin typeface="Patrick Hand"/>
                <a:ea typeface="Libre Baskerville" pitchFamily="34" charset="-122"/>
                <a:cs typeface="Libre Baskerville" pitchFamily="34" charset="-120"/>
              </a:rPr>
              <a:t>Advanced Analytics</a:t>
            </a:r>
            <a:endParaRPr lang="en-US" sz="2187" dirty="0">
              <a:latin typeface="Patrick Hand"/>
            </a:endParaRPr>
          </a:p>
        </p:txBody>
      </p:sp>
      <p:sp>
        <p:nvSpPr>
          <p:cNvPr id="10" name="Text 7"/>
          <p:cNvSpPr/>
          <p:nvPr/>
        </p:nvSpPr>
        <p:spPr>
          <a:xfrm>
            <a:off x="7601307" y="3668197"/>
            <a:ext cx="2232065" cy="3554016"/>
          </a:xfrm>
          <a:prstGeom prst="rect">
            <a:avLst/>
          </a:prstGeom>
          <a:noFill/>
        </p:spPr>
        <p:txBody>
          <a:bodyPr wrap="square"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just">
              <a:lnSpc>
                <a:spcPts val="2799"/>
              </a:lnSpc>
              <a:buNone/>
            </a:pPr>
            <a:r>
              <a:rPr lang="en-US" sz="1750" dirty="0">
                <a:solidFill>
                  <a:srgbClr val="454240"/>
                </a:solidFill>
                <a:latin typeface="Patrick Hand"/>
                <a:ea typeface="DM Sans" pitchFamily="34" charset="-122"/>
                <a:cs typeface="DM Sans" pitchFamily="34" charset="-120"/>
              </a:rPr>
              <a:t>Pandas integrates seamlessly with other Python libraries, enabling users to perform complex statistical analyses, data visualizations, and machine learning workflows.</a:t>
            </a:r>
            <a:endParaRPr lang="en-US" sz="1750" dirty="0">
              <a:latin typeface="Patrick Hand"/>
            </a:endParaRPr>
          </a:p>
        </p:txBody>
      </p:sp>
      <p:sp>
        <p:nvSpPr>
          <p:cNvPr id="11" name="Text 8"/>
          <p:cNvSpPr/>
          <p:nvPr/>
        </p:nvSpPr>
        <p:spPr>
          <a:xfrm>
            <a:off x="10382964" y="2751653"/>
            <a:ext cx="2232065" cy="694373"/>
          </a:xfrm>
          <a:prstGeom prst="rect">
            <a:avLst/>
          </a:prstGeom>
          <a:noFill/>
        </p:spPr>
        <p:txBody>
          <a:bodyPr wrap="square"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just">
              <a:lnSpc>
                <a:spcPts val="2734"/>
              </a:lnSpc>
              <a:buNone/>
            </a:pPr>
            <a:r>
              <a:rPr lang="en-US" sz="2187" dirty="0">
                <a:solidFill>
                  <a:srgbClr val="5C4E3D"/>
                </a:solidFill>
                <a:latin typeface="Patrick Hand"/>
                <a:ea typeface="Libre Baskerville" pitchFamily="34" charset="-122"/>
                <a:cs typeface="Libre Baskerville" pitchFamily="34" charset="-120"/>
              </a:rPr>
              <a:t>Efficient Data I/O</a:t>
            </a:r>
            <a:endParaRPr lang="en-US" sz="2187" dirty="0">
              <a:latin typeface="Patrick Hand"/>
            </a:endParaRPr>
          </a:p>
        </p:txBody>
      </p:sp>
      <p:sp>
        <p:nvSpPr>
          <p:cNvPr id="12" name="Text 9"/>
          <p:cNvSpPr/>
          <p:nvPr/>
        </p:nvSpPr>
        <p:spPr>
          <a:xfrm>
            <a:off x="10382964" y="3668197"/>
            <a:ext cx="2232065" cy="2843213"/>
          </a:xfrm>
          <a:prstGeom prst="rect">
            <a:avLst/>
          </a:prstGeom>
          <a:noFill/>
        </p:spPr>
        <p:txBody>
          <a:bodyPr wrap="square"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just">
              <a:lnSpc>
                <a:spcPts val="2799"/>
              </a:lnSpc>
              <a:buNone/>
            </a:pPr>
            <a:r>
              <a:rPr lang="en-US" sz="1750" dirty="0">
                <a:solidFill>
                  <a:srgbClr val="454240"/>
                </a:solidFill>
                <a:latin typeface="Patrick Hand"/>
                <a:ea typeface="DM Sans" pitchFamily="34" charset="-122"/>
                <a:cs typeface="DM Sans" pitchFamily="34" charset="-120"/>
              </a:rPr>
              <a:t>Pandas supports a wide range of data file formats, making it easy to read, write, and exchange data between different systems and applications.</a:t>
            </a:r>
            <a:endParaRPr lang="en-US" sz="1750" dirty="0">
              <a:latin typeface="Patrick Hand"/>
            </a:endParaRPr>
          </a:p>
        </p:txBody>
      </p:sp>
    </p:spTree>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85800" y="304800"/>
            <a:ext cx="13178406" cy="1015663"/>
          </a:xfrm>
        </p:spPr>
        <p:txBody>
          <a:bodyPr anchor="ctr"/>
          <a:lstStyle/>
          <a:p>
            <a:pPr algn="just"/>
            <a:r>
              <a:rPr lang="en-US" sz="4800" dirty="0">
                <a:latin typeface="Patrick Hand"/>
              </a:rPr>
              <a:t>            </a:t>
            </a:r>
            <a:r>
              <a:rPr lang="en-US" sz="6600" dirty="0">
                <a:latin typeface="Patrick Hand"/>
              </a:rPr>
              <a:t>GOOGLE DATA STUDIO</a:t>
            </a:r>
          </a:p>
        </p:txBody>
      </p:sp>
      <p:sp>
        <p:nvSpPr>
          <p:cNvPr id="6" name="Content Placeholder 5"/>
          <p:cNvSpPr>
            <a:spLocks noGrp="1"/>
          </p:cNvSpPr>
          <p:nvPr>
            <p:ph sz="half" idx="3"/>
          </p:nvPr>
        </p:nvSpPr>
        <p:spPr>
          <a:xfrm>
            <a:off x="1219200" y="5029200"/>
            <a:ext cx="12877800" cy="1938992"/>
          </a:xfrm>
        </p:spPr>
        <p:txBody>
          <a:bodyPr/>
          <a:lstStyle/>
          <a:p>
            <a:pPr algn="just"/>
            <a:r>
              <a:rPr lang="en-US" dirty="0">
                <a:latin typeface="Patrick Hand"/>
              </a:rPr>
              <a:t>Google Data Studio, now rebranded as Looker Studio, is a powerful and intuitive data visualization tool that empowers you to transform raw data into insightful and engaging reports and dashboards. With its user-friendly interface and extensive data source compatibility, you can easily connect to various data sources, including Google Analytics, Google Ads, Big Query, and more. Looker Studio offers a wide range of customizable charts, graphs, and tables to visualize your data in a visually appealing way. You can tailor your reports to specific audiences by adding filters, drill-down capabilities, and interactive elements. Whether you're a marketer, analyst, or business leader, Looker Studio can help you make data-driven decisions, track key performance indicators, and communicate complex insights effectively</a:t>
            </a:r>
            <a:r>
              <a:rPr lang="en-US" dirty="0"/>
              <a:t>.</a:t>
            </a:r>
          </a:p>
        </p:txBody>
      </p:sp>
      <p:pic>
        <p:nvPicPr>
          <p:cNvPr id="3074" name="Picture 2" descr="C:\Users\user\Downloads\download.png"/>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3886200" y="1676400"/>
            <a:ext cx="5782427" cy="29003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9299469"/>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2133" y="329184"/>
            <a:ext cx="13178406" cy="1107996"/>
          </a:xfrm>
        </p:spPr>
        <p:txBody>
          <a:bodyPr/>
          <a:lstStyle/>
          <a:p>
            <a:r>
              <a:rPr lang="en-US" sz="4800" dirty="0">
                <a:latin typeface="Patrick Hand"/>
              </a:rPr>
              <a:t>        </a:t>
            </a:r>
            <a:r>
              <a:rPr lang="en-US" sz="7200" dirty="0">
                <a:latin typeface="Patrick Hand"/>
              </a:rPr>
              <a:t>k – MEANS CLUSTERING</a:t>
            </a:r>
          </a:p>
        </p:txBody>
      </p:sp>
      <p:sp>
        <p:nvSpPr>
          <p:cNvPr id="4" name="Content Placeholder 3"/>
          <p:cNvSpPr>
            <a:spLocks noGrp="1"/>
          </p:cNvSpPr>
          <p:nvPr>
            <p:ph sz="half" idx="3"/>
          </p:nvPr>
        </p:nvSpPr>
        <p:spPr>
          <a:xfrm>
            <a:off x="1066800" y="5257800"/>
            <a:ext cx="12420600" cy="1384995"/>
          </a:xfrm>
        </p:spPr>
        <p:txBody>
          <a:bodyPr/>
          <a:lstStyle/>
          <a:p>
            <a:pPr algn="just"/>
            <a:r>
              <a:rPr lang="en-US" dirty="0">
                <a:latin typeface="Patrick Hand"/>
              </a:rPr>
              <a:t>K-means clustering is a popular unsupervised machine learning algorithm used to group similar data points together. It aims to partition a dataset into a pre-defined number of clusters (k), where data points within each cluster are similar and dissimilar to points in other clusters. The algorithm iteratively assigns data points to the nearest cluster center (centroid) and then recalculates the centroids based on the new assignments. This process continues until the cluster assignments stabilize.</a:t>
            </a:r>
          </a:p>
        </p:txBody>
      </p:sp>
      <p:pic>
        <p:nvPicPr>
          <p:cNvPr id="4098" name="Picture 2" descr="C:\Users\user\Downloads\download (1).png"/>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3810000" y="1981200"/>
            <a:ext cx="6781800" cy="25072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4196304"/>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 name="Text 1"/>
          <p:cNvSpPr/>
          <p:nvPr/>
        </p:nvSpPr>
        <p:spPr>
          <a:xfrm>
            <a:off x="2685336" y="536377"/>
            <a:ext cx="9259729" cy="1827371"/>
          </a:xfrm>
          <a:prstGeom prst="rect">
            <a:avLst/>
          </a:prstGeom>
          <a:noFill/>
        </p:spPr>
        <p:txBody>
          <a:bodyPr wrap="square"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just">
              <a:lnSpc>
                <a:spcPts val="4797"/>
              </a:lnSpc>
              <a:buNone/>
            </a:pPr>
            <a:r>
              <a:rPr lang="en-US" sz="3837" dirty="0" err="1">
                <a:solidFill>
                  <a:srgbClr val="5C4E3D"/>
                </a:solidFill>
                <a:latin typeface="Patrick Hand"/>
                <a:ea typeface="Libre Baskerville" pitchFamily="34" charset="-122"/>
                <a:cs typeface="Libre Baskerville" pitchFamily="34" charset="-120"/>
              </a:rPr>
              <a:t>Matplotlib</a:t>
            </a:r>
            <a:r>
              <a:rPr lang="en-US" sz="3837" dirty="0">
                <a:solidFill>
                  <a:srgbClr val="5C4E3D"/>
                </a:solidFill>
                <a:latin typeface="Patrick Hand"/>
                <a:ea typeface="Libre Baskerville" pitchFamily="34" charset="-122"/>
                <a:cs typeface="Libre Baskerville" pitchFamily="34" charset="-120"/>
              </a:rPr>
              <a:t>, </a:t>
            </a:r>
            <a:r>
              <a:rPr lang="en-US" sz="3837" dirty="0" err="1">
                <a:solidFill>
                  <a:srgbClr val="5C4E3D"/>
                </a:solidFill>
                <a:latin typeface="Patrick Hand"/>
                <a:ea typeface="Libre Baskerville" pitchFamily="34" charset="-122"/>
                <a:cs typeface="Libre Baskerville" pitchFamily="34" charset="-120"/>
              </a:rPr>
              <a:t>Seaborn</a:t>
            </a:r>
            <a:r>
              <a:rPr lang="en-US" sz="3837" dirty="0">
                <a:solidFill>
                  <a:srgbClr val="5C4E3D"/>
                </a:solidFill>
                <a:latin typeface="Patrick Hand"/>
                <a:ea typeface="Libre Baskerville" pitchFamily="34" charset="-122"/>
                <a:cs typeface="Libre Baskerville" pitchFamily="34" charset="-120"/>
              </a:rPr>
              <a:t>, and </a:t>
            </a:r>
            <a:r>
              <a:rPr lang="en-US" sz="3837" dirty="0" err="1">
                <a:solidFill>
                  <a:srgbClr val="5C4E3D"/>
                </a:solidFill>
                <a:latin typeface="Patrick Hand"/>
                <a:ea typeface="Libre Baskerville" pitchFamily="34" charset="-122"/>
                <a:cs typeface="Libre Baskerville" pitchFamily="34" charset="-120"/>
              </a:rPr>
              <a:t>Scikit</a:t>
            </a:r>
            <a:r>
              <a:rPr lang="en-US" sz="3837" dirty="0">
                <a:solidFill>
                  <a:srgbClr val="5C4E3D"/>
                </a:solidFill>
                <a:latin typeface="Patrick Hand"/>
                <a:ea typeface="Libre Baskerville" pitchFamily="34" charset="-122"/>
                <a:cs typeface="Libre Baskerville" pitchFamily="34" charset="-120"/>
              </a:rPr>
              <a:t>-Learn: Data Visualization and Machine Learning</a:t>
            </a:r>
            <a:endParaRPr lang="en-US" sz="3837" dirty="0">
              <a:latin typeface="Patrick Hand"/>
            </a:endParaRPr>
          </a:p>
        </p:txBody>
      </p:sp>
      <p:pic>
        <p:nvPicPr>
          <p:cNvPr id="5" name="Image 1" descr="preencoded.png"/>
          <p:cNvPicPr>
            <a:picLocks noChangeAspect="1"/>
          </p:cNvPicPr>
          <p:nvPr/>
        </p:nvPicPr>
        <p:blipFill>
          <a:blip r:embed="rId4"/>
          <a:stretch>
            <a:fillRect/>
          </a:stretch>
        </p:blipFill>
        <p:spPr>
          <a:xfrm>
            <a:off x="2685336" y="2753558"/>
            <a:ext cx="2891671" cy="1787128"/>
          </a:xfrm>
          <a:prstGeom prst="rect">
            <a:avLst/>
          </a:prstGeom>
        </p:spPr>
      </p:pic>
      <p:sp>
        <p:nvSpPr>
          <p:cNvPr id="6" name="Text 2"/>
          <p:cNvSpPr/>
          <p:nvPr/>
        </p:nvSpPr>
        <p:spPr>
          <a:xfrm>
            <a:off x="2685336" y="4784288"/>
            <a:ext cx="2891671" cy="609124"/>
          </a:xfrm>
          <a:prstGeom prst="rect">
            <a:avLst/>
          </a:prstGeom>
          <a:noFill/>
        </p:spPr>
        <p:txBody>
          <a:bodyPr wrap="square"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just">
              <a:lnSpc>
                <a:spcPts val="2398"/>
              </a:lnSpc>
              <a:buNone/>
            </a:pPr>
            <a:r>
              <a:rPr lang="en-US" sz="1919" dirty="0" err="1">
                <a:solidFill>
                  <a:srgbClr val="454240"/>
                </a:solidFill>
                <a:latin typeface="Patrick Hand"/>
                <a:ea typeface="Libre Baskerville" pitchFamily="34" charset="-122"/>
                <a:cs typeface="Libre Baskerville" pitchFamily="34" charset="-120"/>
              </a:rPr>
              <a:t>Matplotlib</a:t>
            </a:r>
            <a:r>
              <a:rPr lang="en-US" sz="1919" dirty="0">
                <a:solidFill>
                  <a:srgbClr val="454240"/>
                </a:solidFill>
                <a:latin typeface="Patrick Hand"/>
                <a:ea typeface="Libre Baskerville" pitchFamily="34" charset="-122"/>
                <a:cs typeface="Libre Baskerville" pitchFamily="34" charset="-120"/>
              </a:rPr>
              <a:t>: Powerful Plotting</a:t>
            </a:r>
            <a:endParaRPr lang="en-US" sz="1919" dirty="0">
              <a:latin typeface="Patrick Hand"/>
            </a:endParaRPr>
          </a:p>
        </p:txBody>
      </p:sp>
      <p:sp>
        <p:nvSpPr>
          <p:cNvPr id="7" name="Text 3"/>
          <p:cNvSpPr/>
          <p:nvPr/>
        </p:nvSpPr>
        <p:spPr>
          <a:xfrm>
            <a:off x="2685336" y="5510332"/>
            <a:ext cx="2891671" cy="2182773"/>
          </a:xfrm>
          <a:prstGeom prst="rect">
            <a:avLst/>
          </a:prstGeom>
          <a:noFill/>
        </p:spPr>
        <p:txBody>
          <a:bodyPr wrap="square"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just">
              <a:lnSpc>
                <a:spcPts val="2456"/>
              </a:lnSpc>
              <a:buNone/>
            </a:pPr>
            <a:r>
              <a:rPr lang="en-US" sz="1535" dirty="0" err="1">
                <a:solidFill>
                  <a:srgbClr val="454240"/>
                </a:solidFill>
                <a:latin typeface="Patrick Hand"/>
                <a:ea typeface="DM Sans" pitchFamily="34" charset="-122"/>
                <a:cs typeface="DM Sans" pitchFamily="34" charset="-120"/>
              </a:rPr>
              <a:t>Matplotlib</a:t>
            </a:r>
            <a:r>
              <a:rPr lang="en-US" sz="1535" dirty="0">
                <a:solidFill>
                  <a:srgbClr val="454240"/>
                </a:solidFill>
                <a:latin typeface="Patrick Hand"/>
                <a:ea typeface="DM Sans" pitchFamily="34" charset="-122"/>
                <a:cs typeface="DM Sans" pitchFamily="34" charset="-120"/>
              </a:rPr>
              <a:t> is a comprehensive library for creating static, animated, and interactive visualizations in Python. It offers a wide range of plot types and customization options to bring data to life.</a:t>
            </a:r>
            <a:endParaRPr lang="en-US" sz="1535" dirty="0">
              <a:latin typeface="Patrick Hand"/>
            </a:endParaRPr>
          </a:p>
        </p:txBody>
      </p:sp>
      <p:pic>
        <p:nvPicPr>
          <p:cNvPr id="8" name="Image 2" descr="preencoded.png"/>
          <p:cNvPicPr>
            <a:picLocks noChangeAspect="1"/>
          </p:cNvPicPr>
          <p:nvPr/>
        </p:nvPicPr>
        <p:blipFill>
          <a:blip r:embed="rId5"/>
          <a:stretch>
            <a:fillRect/>
          </a:stretch>
        </p:blipFill>
        <p:spPr>
          <a:xfrm>
            <a:off x="5869305" y="2753558"/>
            <a:ext cx="2891671" cy="1787128"/>
          </a:xfrm>
          <a:prstGeom prst="rect">
            <a:avLst/>
          </a:prstGeom>
        </p:spPr>
      </p:pic>
      <p:sp>
        <p:nvSpPr>
          <p:cNvPr id="9" name="Text 4"/>
          <p:cNvSpPr/>
          <p:nvPr/>
        </p:nvSpPr>
        <p:spPr>
          <a:xfrm>
            <a:off x="5869305" y="4784288"/>
            <a:ext cx="2891671" cy="609124"/>
          </a:xfrm>
          <a:prstGeom prst="rect">
            <a:avLst/>
          </a:prstGeom>
          <a:noFill/>
        </p:spPr>
        <p:txBody>
          <a:bodyPr wrap="square"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just">
              <a:lnSpc>
                <a:spcPts val="2398"/>
              </a:lnSpc>
              <a:buNone/>
            </a:pPr>
            <a:r>
              <a:rPr lang="en-US" sz="1919" dirty="0" err="1">
                <a:solidFill>
                  <a:srgbClr val="454240"/>
                </a:solidFill>
                <a:latin typeface="Patrick Hand"/>
                <a:ea typeface="Libre Baskerville" pitchFamily="34" charset="-122"/>
                <a:cs typeface="Libre Baskerville" pitchFamily="34" charset="-120"/>
              </a:rPr>
              <a:t>Seaborn</a:t>
            </a:r>
            <a:r>
              <a:rPr lang="en-US" sz="1919" dirty="0">
                <a:solidFill>
                  <a:srgbClr val="454240"/>
                </a:solidFill>
                <a:latin typeface="Patrick Hand"/>
                <a:ea typeface="Libre Baskerville" pitchFamily="34" charset="-122"/>
                <a:cs typeface="Libre Baskerville" pitchFamily="34" charset="-120"/>
              </a:rPr>
              <a:t>: Elegant Statistical Graphics</a:t>
            </a:r>
            <a:endParaRPr lang="en-US" sz="1919" dirty="0">
              <a:latin typeface="Patrick Hand"/>
            </a:endParaRPr>
          </a:p>
        </p:txBody>
      </p:sp>
      <p:sp>
        <p:nvSpPr>
          <p:cNvPr id="10" name="Text 5"/>
          <p:cNvSpPr/>
          <p:nvPr/>
        </p:nvSpPr>
        <p:spPr>
          <a:xfrm>
            <a:off x="5869305" y="5510332"/>
            <a:ext cx="2891671" cy="1870948"/>
          </a:xfrm>
          <a:prstGeom prst="rect">
            <a:avLst/>
          </a:prstGeom>
          <a:noFill/>
        </p:spPr>
        <p:txBody>
          <a:bodyPr wrap="square"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just">
              <a:lnSpc>
                <a:spcPts val="2456"/>
              </a:lnSpc>
              <a:buNone/>
            </a:pPr>
            <a:r>
              <a:rPr lang="en-US" sz="1535" dirty="0" err="1">
                <a:solidFill>
                  <a:srgbClr val="454240"/>
                </a:solidFill>
                <a:latin typeface="Patrick Hand"/>
                <a:ea typeface="DM Sans" pitchFamily="34" charset="-122"/>
                <a:cs typeface="DM Sans" pitchFamily="34" charset="-120"/>
              </a:rPr>
              <a:t>Seaborn</a:t>
            </a:r>
            <a:r>
              <a:rPr lang="en-US" sz="1535" dirty="0">
                <a:solidFill>
                  <a:srgbClr val="454240"/>
                </a:solidFill>
                <a:latin typeface="Patrick Hand"/>
                <a:ea typeface="DM Sans" pitchFamily="34" charset="-122"/>
                <a:cs typeface="DM Sans" pitchFamily="34" charset="-120"/>
              </a:rPr>
              <a:t> is a high-level data visualization library built on top of </a:t>
            </a:r>
            <a:r>
              <a:rPr lang="en-US" sz="1535" dirty="0" err="1">
                <a:solidFill>
                  <a:srgbClr val="454240"/>
                </a:solidFill>
                <a:latin typeface="Patrick Hand"/>
                <a:ea typeface="DM Sans" pitchFamily="34" charset="-122"/>
                <a:cs typeface="DM Sans" pitchFamily="34" charset="-120"/>
              </a:rPr>
              <a:t>Matplotlib</a:t>
            </a:r>
            <a:r>
              <a:rPr lang="en-US" sz="1535" dirty="0">
                <a:solidFill>
                  <a:srgbClr val="454240"/>
                </a:solidFill>
                <a:latin typeface="Patrick Hand"/>
                <a:ea typeface="DM Sans" pitchFamily="34" charset="-122"/>
                <a:cs typeface="DM Sans" pitchFamily="34" charset="-120"/>
              </a:rPr>
              <a:t>. It provides a concise and expressive syntax for creating attractive and informative statistical graphics</a:t>
            </a:r>
            <a:r>
              <a:rPr lang="en-US" sz="1535" dirty="0">
                <a:solidFill>
                  <a:srgbClr val="454240"/>
                </a:solidFill>
                <a:latin typeface="DM Sans" pitchFamily="34" charset="0"/>
                <a:ea typeface="DM Sans" pitchFamily="34" charset="-122"/>
                <a:cs typeface="DM Sans" pitchFamily="34" charset="-120"/>
              </a:rPr>
              <a:t>.</a:t>
            </a:r>
            <a:endParaRPr lang="en-US" sz="1535" dirty="0"/>
          </a:p>
        </p:txBody>
      </p:sp>
      <p:pic>
        <p:nvPicPr>
          <p:cNvPr id="11" name="Image 3" descr="preencoded.png"/>
          <p:cNvPicPr>
            <a:picLocks noChangeAspect="1"/>
          </p:cNvPicPr>
          <p:nvPr/>
        </p:nvPicPr>
        <p:blipFill>
          <a:blip r:embed="rId6"/>
          <a:stretch>
            <a:fillRect/>
          </a:stretch>
        </p:blipFill>
        <p:spPr>
          <a:xfrm>
            <a:off x="9053274" y="2753558"/>
            <a:ext cx="2891790" cy="1787247"/>
          </a:xfrm>
          <a:prstGeom prst="rect">
            <a:avLst/>
          </a:prstGeom>
        </p:spPr>
      </p:pic>
      <p:sp>
        <p:nvSpPr>
          <p:cNvPr id="12" name="Text 6"/>
          <p:cNvSpPr/>
          <p:nvPr/>
        </p:nvSpPr>
        <p:spPr>
          <a:xfrm>
            <a:off x="9053274" y="4784408"/>
            <a:ext cx="2891790" cy="609124"/>
          </a:xfrm>
          <a:prstGeom prst="rect">
            <a:avLst/>
          </a:prstGeom>
          <a:noFill/>
        </p:spPr>
        <p:txBody>
          <a:bodyPr wrap="square"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just">
              <a:lnSpc>
                <a:spcPts val="2398"/>
              </a:lnSpc>
              <a:buNone/>
            </a:pPr>
            <a:r>
              <a:rPr lang="en-US" sz="1919" dirty="0" err="1">
                <a:solidFill>
                  <a:srgbClr val="454240"/>
                </a:solidFill>
                <a:latin typeface="Patrick Hand"/>
                <a:ea typeface="Libre Baskerville" pitchFamily="34" charset="-122"/>
                <a:cs typeface="Libre Baskerville" pitchFamily="34" charset="-120"/>
              </a:rPr>
              <a:t>Scikit</a:t>
            </a:r>
            <a:r>
              <a:rPr lang="en-US" sz="1919" dirty="0">
                <a:solidFill>
                  <a:srgbClr val="454240"/>
                </a:solidFill>
                <a:latin typeface="Patrick Hand"/>
                <a:ea typeface="Libre Baskerville" pitchFamily="34" charset="-122"/>
                <a:cs typeface="Libre Baskerville" pitchFamily="34" charset="-120"/>
              </a:rPr>
              <a:t>-Learn: Machine Learning Simplified</a:t>
            </a:r>
            <a:endParaRPr lang="en-US" sz="1919" dirty="0">
              <a:latin typeface="Patrick Hand"/>
            </a:endParaRPr>
          </a:p>
        </p:txBody>
      </p:sp>
      <p:sp>
        <p:nvSpPr>
          <p:cNvPr id="13" name="Text 7"/>
          <p:cNvSpPr/>
          <p:nvPr/>
        </p:nvSpPr>
        <p:spPr>
          <a:xfrm>
            <a:off x="9053274" y="5510451"/>
            <a:ext cx="2891790" cy="2182773"/>
          </a:xfrm>
          <a:prstGeom prst="rect">
            <a:avLst/>
          </a:prstGeom>
          <a:noFill/>
        </p:spPr>
        <p:txBody>
          <a:bodyPr wrap="square"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just">
              <a:lnSpc>
                <a:spcPts val="2456"/>
              </a:lnSpc>
              <a:buNone/>
            </a:pPr>
            <a:r>
              <a:rPr lang="en-US" sz="1535" dirty="0" err="1">
                <a:solidFill>
                  <a:srgbClr val="454240"/>
                </a:solidFill>
                <a:latin typeface="Patrick Hand"/>
                <a:ea typeface="DM Sans" pitchFamily="34" charset="-122"/>
                <a:cs typeface="DM Sans" pitchFamily="34" charset="-120"/>
              </a:rPr>
              <a:t>Scikit</a:t>
            </a:r>
            <a:r>
              <a:rPr lang="en-US" sz="1535" dirty="0">
                <a:solidFill>
                  <a:srgbClr val="454240"/>
                </a:solidFill>
                <a:latin typeface="Patrick Hand"/>
                <a:ea typeface="DM Sans" pitchFamily="34" charset="-122"/>
                <a:cs typeface="DM Sans" pitchFamily="34" charset="-120"/>
              </a:rPr>
              <a:t>-Learn is a robust and user-friendly machine learning library that provides simple and efficient tools for data mining and data analysis. It seamlessly integrates with the </a:t>
            </a:r>
            <a:r>
              <a:rPr lang="en-US" sz="1535" dirty="0" err="1">
                <a:solidFill>
                  <a:srgbClr val="454240"/>
                </a:solidFill>
                <a:latin typeface="Patrick Hand"/>
                <a:ea typeface="DM Sans" pitchFamily="34" charset="-122"/>
                <a:cs typeface="DM Sans" pitchFamily="34" charset="-120"/>
              </a:rPr>
              <a:t>Numpy</a:t>
            </a:r>
            <a:r>
              <a:rPr lang="en-US" sz="1535" dirty="0">
                <a:solidFill>
                  <a:srgbClr val="454240"/>
                </a:solidFill>
                <a:latin typeface="Patrick Hand"/>
                <a:ea typeface="DM Sans" pitchFamily="34" charset="-122"/>
                <a:cs typeface="DM Sans" pitchFamily="34" charset="-120"/>
              </a:rPr>
              <a:t> and </a:t>
            </a:r>
            <a:r>
              <a:rPr lang="en-US" sz="1535" dirty="0" err="1">
                <a:solidFill>
                  <a:srgbClr val="454240"/>
                </a:solidFill>
                <a:latin typeface="Patrick Hand"/>
                <a:ea typeface="DM Sans" pitchFamily="34" charset="-122"/>
                <a:cs typeface="DM Sans" pitchFamily="34" charset="-120"/>
              </a:rPr>
              <a:t>Scipy</a:t>
            </a:r>
            <a:r>
              <a:rPr lang="en-US" sz="1535" dirty="0">
                <a:solidFill>
                  <a:srgbClr val="454240"/>
                </a:solidFill>
                <a:latin typeface="Patrick Hand"/>
                <a:ea typeface="DM Sans" pitchFamily="34" charset="-122"/>
                <a:cs typeface="DM Sans" pitchFamily="34" charset="-120"/>
              </a:rPr>
              <a:t> ecosystem.</a:t>
            </a:r>
            <a:endParaRPr lang="en-US" sz="1535" dirty="0">
              <a:latin typeface="Patrick Hand"/>
            </a:endParaRPr>
          </a:p>
        </p:txBody>
      </p:sp>
    </p:spTree>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user\Downloads\batsman.jf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1524000"/>
            <a:ext cx="6781800" cy="4953000"/>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descr="C:\Users\user\Downloads\bowlers.jf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39000" y="1524000"/>
            <a:ext cx="7239000" cy="4953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9D0A390E-C3C4-A35F-598F-A0727ECF6DCB}"/>
              </a:ext>
            </a:extLst>
          </p:cNvPr>
          <p:cNvSpPr/>
          <p:nvPr/>
        </p:nvSpPr>
        <p:spPr>
          <a:xfrm>
            <a:off x="3996909" y="304800"/>
            <a:ext cx="4524507" cy="1754326"/>
          </a:xfrm>
          <a:prstGeom prst="rect">
            <a:avLst/>
          </a:prstGeom>
          <a:noFill/>
        </p:spPr>
        <p:txBody>
          <a:bodyPr wrap="none" lIns="91440" tIns="45720" rIns="91440" bIns="45720">
            <a:spAutoFit/>
          </a:bodyPr>
          <a:lstStyle/>
          <a:p>
            <a:pPr algn="ctr"/>
            <a:r>
              <a:rPr lang="en-US" sz="5400" dirty="0">
                <a:ln w="0"/>
                <a:effectLst>
                  <a:outerShdw blurRad="38100" dist="19050" dir="2700000" algn="tl" rotWithShape="0">
                    <a:schemeClr val="dk1">
                      <a:alpha val="40000"/>
                    </a:schemeClr>
                  </a:outerShdw>
                </a:effectLst>
              </a:rPr>
              <a:t>Output Screens</a:t>
            </a:r>
          </a:p>
          <a:p>
            <a:pPr algn="ctr"/>
            <a:endParaRPr lang="en-US" sz="54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200867992"/>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D926FFF-74A8-2142-3495-E9A58ED202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4630400" cy="4495800"/>
          </a:xfrm>
          <a:prstGeom prst="rect">
            <a:avLst/>
          </a:prstGeom>
        </p:spPr>
      </p:pic>
      <p:pic>
        <p:nvPicPr>
          <p:cNvPr id="5" name="Picture 4">
            <a:extLst>
              <a:ext uri="{FF2B5EF4-FFF2-40B4-BE49-F238E27FC236}">
                <a16:creationId xmlns:a16="http://schemas.microsoft.com/office/drawing/2014/main" id="{73C19FA2-B23E-59A3-20C1-AC15F31449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273" y="4495800"/>
            <a:ext cx="14598128" cy="3733800"/>
          </a:xfrm>
          <a:prstGeom prst="rect">
            <a:avLst/>
          </a:prstGeom>
        </p:spPr>
      </p:pic>
    </p:spTree>
    <p:extLst>
      <p:ext uri="{BB962C8B-B14F-4D97-AF65-F5344CB8AC3E}">
        <p14:creationId xmlns:p14="http://schemas.microsoft.com/office/powerpoint/2010/main" val="3416457568"/>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5024626" y="1250508"/>
            <a:ext cx="4560224" cy="693045"/>
          </a:xfrm>
          <a:prstGeom prst="rect">
            <a:avLst/>
          </a:prstGeom>
        </p:spPr>
        <p:txBody>
          <a:bodyPr vert="horz" wrap="square" lIns="0" tIns="26374" rIns="0" bIns="0" rtlCol="0">
            <a:spAutoFit/>
          </a:bodyPr>
          <a:lstStyle/>
          <a:p>
            <a:pPr marL="1221497" marR="366303" indent="-1192681">
              <a:lnSpc>
                <a:spcPts val="1761"/>
              </a:lnSpc>
              <a:spcBef>
                <a:spcPts val="208"/>
              </a:spcBef>
            </a:pPr>
            <a:r>
              <a:rPr sz="1538" b="1">
                <a:latin typeface="Times New Roman"/>
                <a:cs typeface="Times New Roman"/>
              </a:rPr>
              <a:t>Prediction</a:t>
            </a:r>
            <a:r>
              <a:rPr sz="1538" b="1" spc="-15">
                <a:latin typeface="Times New Roman"/>
                <a:cs typeface="Times New Roman"/>
              </a:rPr>
              <a:t> </a:t>
            </a:r>
            <a:r>
              <a:rPr sz="1538" b="1">
                <a:latin typeface="Times New Roman"/>
                <a:cs typeface="Times New Roman"/>
              </a:rPr>
              <a:t>of</a:t>
            </a:r>
            <a:r>
              <a:rPr sz="1538" b="1" spc="-15">
                <a:latin typeface="Times New Roman"/>
                <a:cs typeface="Times New Roman"/>
              </a:rPr>
              <a:t> </a:t>
            </a:r>
            <a:r>
              <a:rPr sz="1538" b="1">
                <a:latin typeface="Times New Roman"/>
                <a:cs typeface="Times New Roman"/>
              </a:rPr>
              <a:t>IPL</a:t>
            </a:r>
            <a:r>
              <a:rPr sz="1538" b="1" spc="-12">
                <a:latin typeface="Times New Roman"/>
                <a:cs typeface="Times New Roman"/>
              </a:rPr>
              <a:t> </a:t>
            </a:r>
            <a:r>
              <a:rPr sz="1538" b="1">
                <a:latin typeface="Times New Roman"/>
                <a:cs typeface="Times New Roman"/>
              </a:rPr>
              <a:t>Match</a:t>
            </a:r>
            <a:r>
              <a:rPr sz="1538" b="1" spc="-8">
                <a:latin typeface="Times New Roman"/>
                <a:cs typeface="Times New Roman"/>
              </a:rPr>
              <a:t> </a:t>
            </a:r>
            <a:r>
              <a:rPr sz="1538" b="1">
                <a:latin typeface="Times New Roman"/>
                <a:cs typeface="Times New Roman"/>
              </a:rPr>
              <a:t>Outcome</a:t>
            </a:r>
            <a:r>
              <a:rPr sz="1538" b="1" spc="-12">
                <a:latin typeface="Times New Roman"/>
                <a:cs typeface="Times New Roman"/>
              </a:rPr>
              <a:t> </a:t>
            </a:r>
            <a:r>
              <a:rPr sz="1538" b="1">
                <a:latin typeface="Times New Roman"/>
                <a:cs typeface="Times New Roman"/>
              </a:rPr>
              <a:t>Using</a:t>
            </a:r>
            <a:r>
              <a:rPr sz="1538" b="1" spc="-19">
                <a:latin typeface="Times New Roman"/>
                <a:cs typeface="Times New Roman"/>
              </a:rPr>
              <a:t> </a:t>
            </a:r>
            <a:r>
              <a:rPr sz="1538" b="1" spc="-8">
                <a:latin typeface="Times New Roman"/>
                <a:cs typeface="Times New Roman"/>
              </a:rPr>
              <a:t>Machine </a:t>
            </a:r>
            <a:r>
              <a:rPr sz="1538" b="1">
                <a:latin typeface="Times New Roman"/>
                <a:cs typeface="Times New Roman"/>
              </a:rPr>
              <a:t>Learning</a:t>
            </a:r>
            <a:r>
              <a:rPr sz="1538" b="1" spc="-8">
                <a:latin typeface="Times New Roman"/>
                <a:cs typeface="Times New Roman"/>
              </a:rPr>
              <a:t> Techniques</a:t>
            </a:r>
            <a:endParaRPr sz="1538">
              <a:latin typeface="Times New Roman"/>
              <a:cs typeface="Times New Roman"/>
            </a:endParaRPr>
          </a:p>
          <a:p>
            <a:pPr marL="50306">
              <a:lnSpc>
                <a:spcPct val="100000"/>
              </a:lnSpc>
              <a:spcBef>
                <a:spcPts val="353"/>
              </a:spcBef>
            </a:pPr>
            <a:r>
              <a:rPr sz="1077">
                <a:latin typeface="Times New Roman"/>
                <a:cs typeface="Times New Roman"/>
              </a:rPr>
              <a:t>Srikantaiah</a:t>
            </a:r>
            <a:r>
              <a:rPr sz="1077" spc="-19">
                <a:latin typeface="Times New Roman"/>
                <a:cs typeface="Times New Roman"/>
              </a:rPr>
              <a:t> </a:t>
            </a:r>
            <a:r>
              <a:rPr sz="1077">
                <a:latin typeface="Times New Roman"/>
                <a:cs typeface="Times New Roman"/>
              </a:rPr>
              <a:t>K</a:t>
            </a:r>
            <a:r>
              <a:rPr sz="1077" spc="-31">
                <a:latin typeface="Times New Roman"/>
                <a:cs typeface="Times New Roman"/>
              </a:rPr>
              <a:t> </a:t>
            </a:r>
            <a:r>
              <a:rPr sz="1077">
                <a:latin typeface="Times New Roman"/>
                <a:cs typeface="Times New Roman"/>
              </a:rPr>
              <a:t>C</a:t>
            </a:r>
            <a:r>
              <a:rPr sz="1038" baseline="30864">
                <a:latin typeface="Times New Roman"/>
                <a:cs typeface="Times New Roman"/>
              </a:rPr>
              <a:t>1,*</a:t>
            </a:r>
            <a:r>
              <a:rPr sz="1077">
                <a:latin typeface="Times New Roman"/>
                <a:cs typeface="Times New Roman"/>
              </a:rPr>
              <a:t>,</a:t>
            </a:r>
            <a:r>
              <a:rPr sz="1077" spc="-23">
                <a:latin typeface="Times New Roman"/>
                <a:cs typeface="Times New Roman"/>
              </a:rPr>
              <a:t> </a:t>
            </a:r>
            <a:r>
              <a:rPr sz="1077">
                <a:latin typeface="Times New Roman"/>
                <a:cs typeface="Times New Roman"/>
              </a:rPr>
              <a:t>Aryan</a:t>
            </a:r>
            <a:r>
              <a:rPr sz="1077" spc="-19">
                <a:latin typeface="Times New Roman"/>
                <a:cs typeface="Times New Roman"/>
              </a:rPr>
              <a:t> </a:t>
            </a:r>
            <a:r>
              <a:rPr sz="1077">
                <a:latin typeface="Times New Roman"/>
                <a:cs typeface="Times New Roman"/>
              </a:rPr>
              <a:t>Khetan</a:t>
            </a:r>
            <a:r>
              <a:rPr sz="1038" baseline="30864">
                <a:latin typeface="Times New Roman"/>
                <a:cs typeface="Times New Roman"/>
              </a:rPr>
              <a:t>1</a:t>
            </a:r>
            <a:r>
              <a:rPr sz="1077">
                <a:latin typeface="Times New Roman"/>
                <a:cs typeface="Times New Roman"/>
              </a:rPr>
              <a:t>,</a:t>
            </a:r>
            <a:r>
              <a:rPr sz="1077" spc="-23">
                <a:latin typeface="Times New Roman"/>
                <a:cs typeface="Times New Roman"/>
              </a:rPr>
              <a:t> </a:t>
            </a:r>
            <a:r>
              <a:rPr sz="1077">
                <a:latin typeface="Times New Roman"/>
                <a:cs typeface="Times New Roman"/>
              </a:rPr>
              <a:t>Baibhav</a:t>
            </a:r>
            <a:r>
              <a:rPr sz="1077" spc="-19">
                <a:latin typeface="Times New Roman"/>
                <a:cs typeface="Times New Roman"/>
              </a:rPr>
              <a:t> </a:t>
            </a:r>
            <a:r>
              <a:rPr sz="1077">
                <a:latin typeface="Times New Roman"/>
                <a:cs typeface="Times New Roman"/>
              </a:rPr>
              <a:t>Kumar</a:t>
            </a:r>
            <a:r>
              <a:rPr sz="1038" baseline="30864">
                <a:latin typeface="Times New Roman"/>
                <a:cs typeface="Times New Roman"/>
              </a:rPr>
              <a:t>1</a:t>
            </a:r>
            <a:r>
              <a:rPr sz="1077">
                <a:latin typeface="Times New Roman"/>
                <a:cs typeface="Times New Roman"/>
              </a:rPr>
              <a:t>,</a:t>
            </a:r>
            <a:r>
              <a:rPr sz="1077" spc="-27">
                <a:latin typeface="Times New Roman"/>
                <a:cs typeface="Times New Roman"/>
              </a:rPr>
              <a:t> </a:t>
            </a:r>
            <a:r>
              <a:rPr sz="1077">
                <a:latin typeface="Times New Roman"/>
                <a:cs typeface="Times New Roman"/>
              </a:rPr>
              <a:t>Divy</a:t>
            </a:r>
            <a:r>
              <a:rPr sz="1077" spc="-35">
                <a:latin typeface="Times New Roman"/>
                <a:cs typeface="Times New Roman"/>
              </a:rPr>
              <a:t> </a:t>
            </a:r>
            <a:r>
              <a:rPr sz="1077">
                <a:latin typeface="Times New Roman"/>
                <a:cs typeface="Times New Roman"/>
              </a:rPr>
              <a:t>Tolani</a:t>
            </a:r>
            <a:r>
              <a:rPr sz="1038" baseline="30864">
                <a:latin typeface="Times New Roman"/>
                <a:cs typeface="Times New Roman"/>
              </a:rPr>
              <a:t>1</a:t>
            </a:r>
            <a:r>
              <a:rPr sz="1077">
                <a:latin typeface="Times New Roman"/>
                <a:cs typeface="Times New Roman"/>
              </a:rPr>
              <a:t>,</a:t>
            </a:r>
            <a:r>
              <a:rPr sz="1077" spc="-23">
                <a:latin typeface="Times New Roman"/>
                <a:cs typeface="Times New Roman"/>
              </a:rPr>
              <a:t> </a:t>
            </a:r>
            <a:r>
              <a:rPr sz="1077">
                <a:latin typeface="Times New Roman"/>
                <a:cs typeface="Times New Roman"/>
              </a:rPr>
              <a:t>Harshal</a:t>
            </a:r>
            <a:r>
              <a:rPr sz="1077" spc="-19">
                <a:latin typeface="Times New Roman"/>
                <a:cs typeface="Times New Roman"/>
              </a:rPr>
              <a:t> </a:t>
            </a:r>
            <a:r>
              <a:rPr sz="1077" spc="-8">
                <a:latin typeface="Times New Roman"/>
                <a:cs typeface="Times New Roman"/>
              </a:rPr>
              <a:t>Patel</a:t>
            </a:r>
            <a:r>
              <a:rPr sz="1038" spc="-12" baseline="30864">
                <a:latin typeface="Times New Roman"/>
                <a:cs typeface="Times New Roman"/>
              </a:rPr>
              <a:t>1</a:t>
            </a:r>
            <a:endParaRPr sz="1038" baseline="30864">
              <a:latin typeface="Times New Roman"/>
              <a:cs typeface="Times New Roman"/>
            </a:endParaRPr>
          </a:p>
        </p:txBody>
      </p:sp>
      <p:sp>
        <p:nvSpPr>
          <p:cNvPr id="3" name="object 3"/>
          <p:cNvSpPr txBox="1"/>
          <p:nvPr/>
        </p:nvSpPr>
        <p:spPr>
          <a:xfrm>
            <a:off x="4942965" y="2056960"/>
            <a:ext cx="4733608" cy="2357036"/>
          </a:xfrm>
          <a:prstGeom prst="rect">
            <a:avLst/>
          </a:prstGeom>
        </p:spPr>
        <p:txBody>
          <a:bodyPr vert="horz" wrap="square" lIns="0" tIns="17094" rIns="0" bIns="0" rtlCol="0">
            <a:spAutoFit/>
          </a:bodyPr>
          <a:lstStyle/>
          <a:p>
            <a:pPr marL="97681" marR="42980" algn="just">
              <a:lnSpc>
                <a:spcPts val="885"/>
              </a:lnSpc>
              <a:spcBef>
                <a:spcPts val="135"/>
              </a:spcBef>
            </a:pPr>
            <a:r>
              <a:rPr sz="750" i="1" baseline="29914">
                <a:latin typeface="Times New Roman"/>
                <a:cs typeface="Times New Roman"/>
              </a:rPr>
              <a:t>1</a:t>
            </a:r>
            <a:r>
              <a:rPr sz="769" i="1">
                <a:latin typeface="Times New Roman"/>
                <a:cs typeface="Times New Roman"/>
              </a:rPr>
              <a:t>Department</a:t>
            </a:r>
            <a:r>
              <a:rPr sz="769" i="1" spc="-23">
                <a:latin typeface="Times New Roman"/>
                <a:cs typeface="Times New Roman"/>
              </a:rPr>
              <a:t> </a:t>
            </a:r>
            <a:r>
              <a:rPr sz="769" i="1">
                <a:latin typeface="Times New Roman"/>
                <a:cs typeface="Times New Roman"/>
              </a:rPr>
              <a:t>of</a:t>
            </a:r>
            <a:r>
              <a:rPr sz="769" i="1" spc="-23">
                <a:latin typeface="Times New Roman"/>
                <a:cs typeface="Times New Roman"/>
              </a:rPr>
              <a:t> </a:t>
            </a:r>
            <a:r>
              <a:rPr sz="769" i="1">
                <a:latin typeface="Times New Roman"/>
                <a:cs typeface="Times New Roman"/>
              </a:rPr>
              <a:t>CSE,</a:t>
            </a:r>
            <a:r>
              <a:rPr sz="769" i="1" spc="-15">
                <a:latin typeface="Times New Roman"/>
                <a:cs typeface="Times New Roman"/>
              </a:rPr>
              <a:t> </a:t>
            </a:r>
            <a:r>
              <a:rPr sz="769" i="1">
                <a:latin typeface="Times New Roman"/>
                <a:cs typeface="Times New Roman"/>
              </a:rPr>
              <a:t>SJB</a:t>
            </a:r>
            <a:r>
              <a:rPr sz="769" i="1" spc="-15">
                <a:latin typeface="Times New Roman"/>
                <a:cs typeface="Times New Roman"/>
              </a:rPr>
              <a:t> </a:t>
            </a:r>
            <a:r>
              <a:rPr sz="769" i="1">
                <a:latin typeface="Times New Roman"/>
                <a:cs typeface="Times New Roman"/>
              </a:rPr>
              <a:t>Institute</a:t>
            </a:r>
            <a:r>
              <a:rPr sz="769" i="1" spc="-12">
                <a:latin typeface="Times New Roman"/>
                <a:cs typeface="Times New Roman"/>
              </a:rPr>
              <a:t> </a:t>
            </a:r>
            <a:r>
              <a:rPr sz="769" i="1">
                <a:latin typeface="Times New Roman"/>
                <a:cs typeface="Times New Roman"/>
              </a:rPr>
              <a:t>of</a:t>
            </a:r>
            <a:r>
              <a:rPr sz="769" i="1" spc="-19">
                <a:latin typeface="Times New Roman"/>
                <a:cs typeface="Times New Roman"/>
              </a:rPr>
              <a:t> </a:t>
            </a:r>
            <a:r>
              <a:rPr sz="769" i="1">
                <a:latin typeface="Times New Roman"/>
                <a:cs typeface="Times New Roman"/>
              </a:rPr>
              <a:t>Technology,</a:t>
            </a:r>
            <a:r>
              <a:rPr sz="769" i="1" spc="-12">
                <a:latin typeface="Times New Roman"/>
                <a:cs typeface="Times New Roman"/>
              </a:rPr>
              <a:t> </a:t>
            </a:r>
            <a:r>
              <a:rPr sz="769" i="1">
                <a:latin typeface="Times New Roman"/>
                <a:cs typeface="Times New Roman"/>
              </a:rPr>
              <a:t>Affilated</a:t>
            </a:r>
            <a:r>
              <a:rPr sz="769" i="1" spc="-15">
                <a:latin typeface="Times New Roman"/>
                <a:cs typeface="Times New Roman"/>
              </a:rPr>
              <a:t> </a:t>
            </a:r>
            <a:r>
              <a:rPr sz="769" i="1">
                <a:latin typeface="Times New Roman"/>
                <a:cs typeface="Times New Roman"/>
              </a:rPr>
              <a:t>to</a:t>
            </a:r>
            <a:r>
              <a:rPr sz="769" i="1" spc="-19">
                <a:latin typeface="Times New Roman"/>
                <a:cs typeface="Times New Roman"/>
              </a:rPr>
              <a:t> </a:t>
            </a:r>
            <a:r>
              <a:rPr sz="769" i="1">
                <a:latin typeface="Times New Roman"/>
                <a:cs typeface="Times New Roman"/>
              </a:rPr>
              <a:t>Visveswaraya</a:t>
            </a:r>
            <a:r>
              <a:rPr sz="769" i="1" spc="-15">
                <a:latin typeface="Times New Roman"/>
                <a:cs typeface="Times New Roman"/>
              </a:rPr>
              <a:t> </a:t>
            </a:r>
            <a:r>
              <a:rPr sz="769" i="1">
                <a:latin typeface="Times New Roman"/>
                <a:cs typeface="Times New Roman"/>
              </a:rPr>
              <a:t>Technological</a:t>
            </a:r>
            <a:r>
              <a:rPr sz="769" i="1" spc="-31">
                <a:latin typeface="Times New Roman"/>
                <a:cs typeface="Times New Roman"/>
              </a:rPr>
              <a:t> </a:t>
            </a:r>
            <a:r>
              <a:rPr sz="769" i="1">
                <a:latin typeface="Times New Roman"/>
                <a:cs typeface="Times New Roman"/>
              </a:rPr>
              <a:t>University</a:t>
            </a:r>
            <a:r>
              <a:rPr sz="769" i="1" spc="-19">
                <a:latin typeface="Times New Roman"/>
                <a:cs typeface="Times New Roman"/>
              </a:rPr>
              <a:t> </a:t>
            </a:r>
            <a:r>
              <a:rPr sz="769" i="1">
                <a:latin typeface="Times New Roman"/>
                <a:cs typeface="Times New Roman"/>
              </a:rPr>
              <a:t>BGS</a:t>
            </a:r>
            <a:r>
              <a:rPr sz="769" i="1" spc="8">
                <a:latin typeface="Times New Roman"/>
                <a:cs typeface="Times New Roman"/>
              </a:rPr>
              <a:t> </a:t>
            </a:r>
            <a:r>
              <a:rPr sz="769" i="1">
                <a:latin typeface="Times New Roman"/>
                <a:cs typeface="Times New Roman"/>
              </a:rPr>
              <a:t>Health</a:t>
            </a:r>
            <a:r>
              <a:rPr sz="769" i="1" spc="-4">
                <a:latin typeface="Times New Roman"/>
                <a:cs typeface="Times New Roman"/>
              </a:rPr>
              <a:t> </a:t>
            </a:r>
            <a:r>
              <a:rPr sz="769" i="1" spc="-38">
                <a:latin typeface="Times New Roman"/>
                <a:cs typeface="Times New Roman"/>
              </a:rPr>
              <a:t>&amp;</a:t>
            </a:r>
            <a:r>
              <a:rPr sz="769" i="1">
                <a:latin typeface="Times New Roman"/>
                <a:cs typeface="Times New Roman"/>
              </a:rPr>
              <a:t> Education</a:t>
            </a:r>
            <a:r>
              <a:rPr sz="769" i="1" spc="-8">
                <a:latin typeface="Times New Roman"/>
                <a:cs typeface="Times New Roman"/>
              </a:rPr>
              <a:t> </a:t>
            </a:r>
            <a:r>
              <a:rPr sz="769" i="1">
                <a:latin typeface="Times New Roman"/>
                <a:cs typeface="Times New Roman"/>
              </a:rPr>
              <a:t>City,</a:t>
            </a:r>
            <a:r>
              <a:rPr sz="769" i="1" spc="-4">
                <a:latin typeface="Times New Roman"/>
                <a:cs typeface="Times New Roman"/>
              </a:rPr>
              <a:t> </a:t>
            </a:r>
            <a:r>
              <a:rPr sz="769" i="1" spc="-8">
                <a:latin typeface="Times New Roman"/>
                <a:cs typeface="Times New Roman"/>
              </a:rPr>
              <a:t>Bengaluru-</a:t>
            </a:r>
            <a:r>
              <a:rPr sz="769" i="1">
                <a:latin typeface="Times New Roman"/>
                <a:cs typeface="Times New Roman"/>
              </a:rPr>
              <a:t>560060,</a:t>
            </a:r>
            <a:r>
              <a:rPr sz="769" i="1" spc="-12">
                <a:latin typeface="Times New Roman"/>
                <a:cs typeface="Times New Roman"/>
              </a:rPr>
              <a:t> </a:t>
            </a:r>
            <a:r>
              <a:rPr sz="769" i="1">
                <a:latin typeface="Times New Roman"/>
                <a:cs typeface="Times New Roman"/>
              </a:rPr>
              <a:t>Karnataka,</a:t>
            </a:r>
            <a:r>
              <a:rPr sz="769" i="1" spc="-12">
                <a:latin typeface="Times New Roman"/>
                <a:cs typeface="Times New Roman"/>
              </a:rPr>
              <a:t> </a:t>
            </a:r>
            <a:r>
              <a:rPr sz="769" i="1" spc="-15">
                <a:latin typeface="Times New Roman"/>
                <a:cs typeface="Times New Roman"/>
              </a:rPr>
              <a:t>India</a:t>
            </a:r>
            <a:endParaRPr sz="769">
              <a:latin typeface="Times New Roman"/>
              <a:cs typeface="Times New Roman"/>
            </a:endParaRPr>
          </a:p>
          <a:p>
            <a:pPr marL="48840" algn="just">
              <a:lnSpc>
                <a:spcPts val="858"/>
              </a:lnSpc>
            </a:pPr>
            <a:r>
              <a:rPr sz="750" i="1" baseline="29914">
                <a:latin typeface="Times New Roman"/>
                <a:cs typeface="Times New Roman"/>
              </a:rPr>
              <a:t>*</a:t>
            </a:r>
            <a:r>
              <a:rPr sz="769" i="1">
                <a:latin typeface="Times New Roman"/>
                <a:cs typeface="Times New Roman"/>
              </a:rPr>
              <a:t>Corresponding</a:t>
            </a:r>
            <a:r>
              <a:rPr sz="769" i="1" spc="-27">
                <a:latin typeface="Times New Roman"/>
                <a:cs typeface="Times New Roman"/>
              </a:rPr>
              <a:t> </a:t>
            </a:r>
            <a:r>
              <a:rPr sz="769" i="1">
                <a:latin typeface="Times New Roman"/>
                <a:cs typeface="Times New Roman"/>
              </a:rPr>
              <a:t>author.</a:t>
            </a:r>
            <a:r>
              <a:rPr sz="769" i="1" spc="-19">
                <a:latin typeface="Times New Roman"/>
                <a:cs typeface="Times New Roman"/>
              </a:rPr>
              <a:t> </a:t>
            </a:r>
            <a:r>
              <a:rPr sz="769" i="1">
                <a:latin typeface="Times New Roman"/>
                <a:cs typeface="Times New Roman"/>
              </a:rPr>
              <a:t>Email:</a:t>
            </a:r>
            <a:r>
              <a:rPr sz="769" i="1" spc="-8">
                <a:latin typeface="Times New Roman"/>
                <a:cs typeface="Times New Roman"/>
              </a:rPr>
              <a:t> </a:t>
            </a:r>
            <a:r>
              <a:rPr sz="769" i="1" u="sng" spc="-8">
                <a:solidFill>
                  <a:srgbClr val="0000FF"/>
                </a:solidFill>
                <a:uFill>
                  <a:solidFill>
                    <a:srgbClr val="0461C1"/>
                  </a:solidFill>
                </a:uFill>
                <a:latin typeface="Times New Roman"/>
                <a:cs typeface="Times New Roman"/>
                <a:hlinkClick r:id="rId2"/>
              </a:rPr>
              <a:t>srikantaiahkc@gmail.com</a:t>
            </a:r>
            <a:r>
              <a:rPr sz="769" i="1" spc="-8">
                <a:latin typeface="Times New Roman"/>
                <a:cs typeface="Times New Roman"/>
                <a:hlinkClick r:id="rId2"/>
              </a:rPr>
              <a:t>,</a:t>
            </a:r>
            <a:endParaRPr sz="769">
              <a:latin typeface="Times New Roman"/>
              <a:cs typeface="Times New Roman"/>
            </a:endParaRPr>
          </a:p>
          <a:p>
            <a:pPr>
              <a:lnSpc>
                <a:spcPct val="100000"/>
              </a:lnSpc>
            </a:pPr>
            <a:endParaRPr sz="769">
              <a:latin typeface="Times New Roman"/>
              <a:cs typeface="Times New Roman"/>
            </a:endParaRPr>
          </a:p>
          <a:p>
            <a:pPr marL="48840">
              <a:lnSpc>
                <a:spcPct val="100000"/>
              </a:lnSpc>
            </a:pPr>
            <a:r>
              <a:rPr sz="769" b="1" spc="-8">
                <a:latin typeface="Times New Roman"/>
                <a:cs typeface="Times New Roman"/>
              </a:rPr>
              <a:t>ABSTRACT</a:t>
            </a:r>
            <a:endParaRPr sz="769">
              <a:latin typeface="Times New Roman"/>
              <a:cs typeface="Times New Roman"/>
            </a:endParaRPr>
          </a:p>
          <a:p>
            <a:pPr marL="48840" marR="32235" algn="just">
              <a:lnSpc>
                <a:spcPts val="1000"/>
              </a:lnSpc>
              <a:spcBef>
                <a:spcPts val="35"/>
              </a:spcBef>
            </a:pPr>
            <a:r>
              <a:rPr sz="769">
                <a:latin typeface="Times New Roman"/>
                <a:cs typeface="Times New Roman"/>
              </a:rPr>
              <a:t>India's</a:t>
            </a:r>
            <a:r>
              <a:rPr sz="769" spc="-23">
                <a:latin typeface="Times New Roman"/>
                <a:cs typeface="Times New Roman"/>
              </a:rPr>
              <a:t> </a:t>
            </a:r>
            <a:r>
              <a:rPr sz="769">
                <a:latin typeface="Times New Roman"/>
                <a:cs typeface="Times New Roman"/>
              </a:rPr>
              <a:t>most</a:t>
            </a:r>
            <a:r>
              <a:rPr sz="769" spc="-31">
                <a:latin typeface="Times New Roman"/>
                <a:cs typeface="Times New Roman"/>
              </a:rPr>
              <a:t> </a:t>
            </a:r>
            <a:r>
              <a:rPr sz="769">
                <a:latin typeface="Times New Roman"/>
                <a:cs typeface="Times New Roman"/>
              </a:rPr>
              <a:t>popular</a:t>
            </a:r>
            <a:r>
              <a:rPr sz="769" spc="-23">
                <a:latin typeface="Times New Roman"/>
                <a:cs typeface="Times New Roman"/>
              </a:rPr>
              <a:t> </a:t>
            </a:r>
            <a:r>
              <a:rPr sz="769">
                <a:latin typeface="Times New Roman"/>
                <a:cs typeface="Times New Roman"/>
              </a:rPr>
              <a:t>sport</a:t>
            </a:r>
            <a:r>
              <a:rPr sz="769" spc="-35">
                <a:latin typeface="Times New Roman"/>
                <a:cs typeface="Times New Roman"/>
              </a:rPr>
              <a:t> </a:t>
            </a:r>
            <a:r>
              <a:rPr sz="769">
                <a:latin typeface="Times New Roman"/>
                <a:cs typeface="Times New Roman"/>
              </a:rPr>
              <a:t>is</a:t>
            </a:r>
            <a:r>
              <a:rPr sz="769" spc="-35">
                <a:latin typeface="Times New Roman"/>
                <a:cs typeface="Times New Roman"/>
              </a:rPr>
              <a:t> </a:t>
            </a:r>
            <a:r>
              <a:rPr sz="769">
                <a:latin typeface="Times New Roman"/>
                <a:cs typeface="Times New Roman"/>
              </a:rPr>
              <a:t>cricket</a:t>
            </a:r>
            <a:r>
              <a:rPr sz="769" spc="-23">
                <a:latin typeface="Times New Roman"/>
                <a:cs typeface="Times New Roman"/>
              </a:rPr>
              <a:t> </a:t>
            </a:r>
            <a:r>
              <a:rPr sz="769">
                <a:latin typeface="Times New Roman"/>
                <a:cs typeface="Times New Roman"/>
              </a:rPr>
              <a:t>and</a:t>
            </a:r>
            <a:r>
              <a:rPr sz="769" spc="-27">
                <a:latin typeface="Times New Roman"/>
                <a:cs typeface="Times New Roman"/>
              </a:rPr>
              <a:t> </a:t>
            </a:r>
            <a:r>
              <a:rPr sz="769">
                <a:latin typeface="Times New Roman"/>
                <a:cs typeface="Times New Roman"/>
              </a:rPr>
              <a:t>is</a:t>
            </a:r>
            <a:r>
              <a:rPr sz="769" spc="-38">
                <a:latin typeface="Times New Roman"/>
                <a:cs typeface="Times New Roman"/>
              </a:rPr>
              <a:t> </a:t>
            </a:r>
            <a:r>
              <a:rPr sz="769">
                <a:latin typeface="Times New Roman"/>
                <a:cs typeface="Times New Roman"/>
              </a:rPr>
              <a:t>played</a:t>
            </a:r>
            <a:r>
              <a:rPr sz="769" spc="-23">
                <a:latin typeface="Times New Roman"/>
                <a:cs typeface="Times New Roman"/>
              </a:rPr>
              <a:t> </a:t>
            </a:r>
            <a:r>
              <a:rPr sz="769">
                <a:latin typeface="Times New Roman"/>
                <a:cs typeface="Times New Roman"/>
              </a:rPr>
              <a:t>across</a:t>
            </a:r>
            <a:r>
              <a:rPr sz="769" spc="-31">
                <a:latin typeface="Times New Roman"/>
                <a:cs typeface="Times New Roman"/>
              </a:rPr>
              <a:t> </a:t>
            </a:r>
            <a:r>
              <a:rPr sz="769">
                <a:latin typeface="Times New Roman"/>
                <a:cs typeface="Times New Roman"/>
              </a:rPr>
              <a:t>all</a:t>
            </a:r>
            <a:r>
              <a:rPr sz="769" spc="-31">
                <a:latin typeface="Times New Roman"/>
                <a:cs typeface="Times New Roman"/>
              </a:rPr>
              <a:t> </a:t>
            </a:r>
            <a:r>
              <a:rPr sz="769">
                <a:latin typeface="Times New Roman"/>
                <a:cs typeface="Times New Roman"/>
              </a:rPr>
              <a:t>over</a:t>
            </a:r>
            <a:r>
              <a:rPr sz="769" spc="-31">
                <a:latin typeface="Times New Roman"/>
                <a:cs typeface="Times New Roman"/>
              </a:rPr>
              <a:t> </a:t>
            </a:r>
            <a:r>
              <a:rPr sz="769">
                <a:latin typeface="Times New Roman"/>
                <a:cs typeface="Times New Roman"/>
              </a:rPr>
              <a:t>the</a:t>
            </a:r>
            <a:r>
              <a:rPr sz="769" spc="-27">
                <a:latin typeface="Times New Roman"/>
                <a:cs typeface="Times New Roman"/>
              </a:rPr>
              <a:t> </a:t>
            </a:r>
            <a:r>
              <a:rPr sz="769">
                <a:latin typeface="Times New Roman"/>
                <a:cs typeface="Times New Roman"/>
              </a:rPr>
              <a:t>nation</a:t>
            </a:r>
            <a:r>
              <a:rPr sz="769" spc="-35">
                <a:latin typeface="Times New Roman"/>
                <a:cs typeface="Times New Roman"/>
              </a:rPr>
              <a:t> </a:t>
            </a:r>
            <a:r>
              <a:rPr sz="769">
                <a:latin typeface="Times New Roman"/>
                <a:cs typeface="Times New Roman"/>
              </a:rPr>
              <a:t>in</a:t>
            </a:r>
            <a:r>
              <a:rPr sz="769" spc="-35">
                <a:latin typeface="Times New Roman"/>
                <a:cs typeface="Times New Roman"/>
              </a:rPr>
              <a:t> </a:t>
            </a:r>
            <a:r>
              <a:rPr sz="769" spc="-8">
                <a:latin typeface="Times New Roman"/>
                <a:cs typeface="Times New Roman"/>
              </a:rPr>
              <a:t>different</a:t>
            </a:r>
            <a:r>
              <a:rPr sz="769" spc="-27">
                <a:latin typeface="Times New Roman"/>
                <a:cs typeface="Times New Roman"/>
              </a:rPr>
              <a:t> </a:t>
            </a:r>
            <a:r>
              <a:rPr sz="769" spc="-8">
                <a:latin typeface="Times New Roman"/>
                <a:cs typeface="Times New Roman"/>
              </a:rPr>
              <a:t>formats</a:t>
            </a:r>
            <a:r>
              <a:rPr sz="769" spc="-31">
                <a:latin typeface="Times New Roman"/>
                <a:cs typeface="Times New Roman"/>
              </a:rPr>
              <a:t> </a:t>
            </a:r>
            <a:r>
              <a:rPr sz="769">
                <a:latin typeface="Times New Roman"/>
                <a:cs typeface="Times New Roman"/>
              </a:rPr>
              <a:t>like</a:t>
            </a:r>
            <a:r>
              <a:rPr sz="769" spc="-27">
                <a:latin typeface="Times New Roman"/>
                <a:cs typeface="Times New Roman"/>
              </a:rPr>
              <a:t> </a:t>
            </a:r>
            <a:r>
              <a:rPr sz="769">
                <a:latin typeface="Times New Roman"/>
                <a:cs typeface="Times New Roman"/>
              </a:rPr>
              <a:t>T20,</a:t>
            </a:r>
            <a:r>
              <a:rPr sz="769" spc="-27">
                <a:latin typeface="Times New Roman"/>
                <a:cs typeface="Times New Roman"/>
              </a:rPr>
              <a:t> </a:t>
            </a:r>
            <a:r>
              <a:rPr sz="769">
                <a:latin typeface="Times New Roman"/>
                <a:cs typeface="Times New Roman"/>
              </a:rPr>
              <a:t>ODI,</a:t>
            </a:r>
            <a:r>
              <a:rPr sz="769" spc="-38">
                <a:latin typeface="Times New Roman"/>
                <a:cs typeface="Times New Roman"/>
              </a:rPr>
              <a:t> </a:t>
            </a:r>
            <a:r>
              <a:rPr sz="769">
                <a:latin typeface="Times New Roman"/>
                <a:cs typeface="Times New Roman"/>
              </a:rPr>
              <a:t>and</a:t>
            </a:r>
            <a:r>
              <a:rPr sz="769" spc="-38">
                <a:latin typeface="Times New Roman"/>
                <a:cs typeface="Times New Roman"/>
              </a:rPr>
              <a:t> </a:t>
            </a:r>
            <a:r>
              <a:rPr sz="769" spc="-8">
                <a:latin typeface="Times New Roman"/>
                <a:cs typeface="Times New Roman"/>
              </a:rPr>
              <a:t>Test. </a:t>
            </a:r>
            <a:r>
              <a:rPr sz="769">
                <a:latin typeface="Times New Roman"/>
                <a:cs typeface="Times New Roman"/>
              </a:rPr>
              <a:t>The</a:t>
            </a:r>
            <a:r>
              <a:rPr sz="769" spc="50">
                <a:latin typeface="Times New Roman"/>
                <a:cs typeface="Times New Roman"/>
              </a:rPr>
              <a:t> </a:t>
            </a:r>
            <a:r>
              <a:rPr sz="769">
                <a:latin typeface="Times New Roman"/>
                <a:cs typeface="Times New Roman"/>
              </a:rPr>
              <a:t>Indian</a:t>
            </a:r>
            <a:r>
              <a:rPr sz="769" spc="46">
                <a:latin typeface="Times New Roman"/>
                <a:cs typeface="Times New Roman"/>
              </a:rPr>
              <a:t> </a:t>
            </a:r>
            <a:r>
              <a:rPr sz="769">
                <a:latin typeface="Times New Roman"/>
                <a:cs typeface="Times New Roman"/>
              </a:rPr>
              <a:t>Premier</a:t>
            </a:r>
            <a:r>
              <a:rPr sz="769" spc="62">
                <a:latin typeface="Times New Roman"/>
                <a:cs typeface="Times New Roman"/>
              </a:rPr>
              <a:t> </a:t>
            </a:r>
            <a:r>
              <a:rPr sz="769">
                <a:latin typeface="Times New Roman"/>
                <a:cs typeface="Times New Roman"/>
              </a:rPr>
              <a:t>League</a:t>
            </a:r>
            <a:r>
              <a:rPr sz="769" spc="50">
                <a:latin typeface="Times New Roman"/>
                <a:cs typeface="Times New Roman"/>
              </a:rPr>
              <a:t> </a:t>
            </a:r>
            <a:r>
              <a:rPr sz="769">
                <a:latin typeface="Times New Roman"/>
                <a:cs typeface="Times New Roman"/>
              </a:rPr>
              <a:t>(IPL)</a:t>
            </a:r>
            <a:r>
              <a:rPr sz="769" spc="50">
                <a:latin typeface="Times New Roman"/>
                <a:cs typeface="Times New Roman"/>
              </a:rPr>
              <a:t> </a:t>
            </a:r>
            <a:r>
              <a:rPr sz="769">
                <a:latin typeface="Times New Roman"/>
                <a:cs typeface="Times New Roman"/>
              </a:rPr>
              <a:t>is</a:t>
            </a:r>
            <a:r>
              <a:rPr sz="769" spc="50">
                <a:latin typeface="Times New Roman"/>
                <a:cs typeface="Times New Roman"/>
              </a:rPr>
              <a:t> </a:t>
            </a:r>
            <a:r>
              <a:rPr sz="769">
                <a:latin typeface="Times New Roman"/>
                <a:cs typeface="Times New Roman"/>
              </a:rPr>
              <a:t>a</a:t>
            </a:r>
            <a:r>
              <a:rPr sz="769" spc="50">
                <a:latin typeface="Times New Roman"/>
                <a:cs typeface="Times New Roman"/>
              </a:rPr>
              <a:t> </a:t>
            </a:r>
            <a:r>
              <a:rPr sz="769">
                <a:latin typeface="Times New Roman"/>
                <a:cs typeface="Times New Roman"/>
              </a:rPr>
              <a:t>national</a:t>
            </a:r>
            <a:r>
              <a:rPr sz="769" spc="77">
                <a:latin typeface="Times New Roman"/>
                <a:cs typeface="Times New Roman"/>
              </a:rPr>
              <a:t> </a:t>
            </a:r>
            <a:r>
              <a:rPr sz="769">
                <a:latin typeface="Times New Roman"/>
                <a:cs typeface="Times New Roman"/>
              </a:rPr>
              <a:t>cricketmatch</a:t>
            </a:r>
            <a:r>
              <a:rPr sz="769" spc="58">
                <a:latin typeface="Times New Roman"/>
                <a:cs typeface="Times New Roman"/>
              </a:rPr>
              <a:t> </a:t>
            </a:r>
            <a:r>
              <a:rPr sz="769">
                <a:latin typeface="Times New Roman"/>
                <a:cs typeface="Times New Roman"/>
              </a:rPr>
              <a:t>where</a:t>
            </a:r>
            <a:r>
              <a:rPr sz="769" spc="50">
                <a:latin typeface="Times New Roman"/>
                <a:cs typeface="Times New Roman"/>
              </a:rPr>
              <a:t> </a:t>
            </a:r>
            <a:r>
              <a:rPr sz="769">
                <a:latin typeface="Times New Roman"/>
                <a:cs typeface="Times New Roman"/>
              </a:rPr>
              <a:t>players</a:t>
            </a:r>
            <a:r>
              <a:rPr sz="769" spc="46">
                <a:latin typeface="Times New Roman"/>
                <a:cs typeface="Times New Roman"/>
              </a:rPr>
              <a:t> </a:t>
            </a:r>
            <a:r>
              <a:rPr sz="769">
                <a:latin typeface="Times New Roman"/>
                <a:cs typeface="Times New Roman"/>
              </a:rPr>
              <a:t>are</a:t>
            </a:r>
            <a:r>
              <a:rPr sz="769" spc="50">
                <a:latin typeface="Times New Roman"/>
                <a:cs typeface="Times New Roman"/>
              </a:rPr>
              <a:t> </a:t>
            </a:r>
            <a:r>
              <a:rPr sz="769">
                <a:latin typeface="Times New Roman"/>
                <a:cs typeface="Times New Roman"/>
              </a:rPr>
              <a:t>drawn</a:t>
            </a:r>
            <a:r>
              <a:rPr sz="769" spc="58">
                <a:latin typeface="Times New Roman"/>
                <a:cs typeface="Times New Roman"/>
              </a:rPr>
              <a:t> </a:t>
            </a:r>
            <a:r>
              <a:rPr sz="769">
                <a:latin typeface="Times New Roman"/>
                <a:cs typeface="Times New Roman"/>
              </a:rPr>
              <a:t>from</a:t>
            </a:r>
            <a:r>
              <a:rPr sz="769" spc="42">
                <a:latin typeface="Times New Roman"/>
                <a:cs typeface="Times New Roman"/>
              </a:rPr>
              <a:t> </a:t>
            </a:r>
            <a:r>
              <a:rPr sz="769">
                <a:latin typeface="Times New Roman"/>
                <a:cs typeface="Times New Roman"/>
              </a:rPr>
              <a:t>regional</a:t>
            </a:r>
            <a:r>
              <a:rPr sz="769" spc="50">
                <a:latin typeface="Times New Roman"/>
                <a:cs typeface="Times New Roman"/>
              </a:rPr>
              <a:t> </a:t>
            </a:r>
            <a:r>
              <a:rPr sz="769">
                <a:latin typeface="Times New Roman"/>
                <a:cs typeface="Times New Roman"/>
              </a:rPr>
              <a:t>teams</a:t>
            </a:r>
            <a:r>
              <a:rPr sz="769" spc="50">
                <a:latin typeface="Times New Roman"/>
                <a:cs typeface="Times New Roman"/>
              </a:rPr>
              <a:t> </a:t>
            </a:r>
            <a:r>
              <a:rPr sz="769">
                <a:latin typeface="Times New Roman"/>
                <a:cs typeface="Times New Roman"/>
              </a:rPr>
              <a:t>of</a:t>
            </a:r>
            <a:r>
              <a:rPr sz="769" spc="42">
                <a:latin typeface="Times New Roman"/>
                <a:cs typeface="Times New Roman"/>
              </a:rPr>
              <a:t> </a:t>
            </a:r>
            <a:r>
              <a:rPr sz="769" spc="-8">
                <a:latin typeface="Times New Roman"/>
                <a:cs typeface="Times New Roman"/>
              </a:rPr>
              <a:t>India,</a:t>
            </a:r>
            <a:endParaRPr sz="769">
              <a:latin typeface="Times New Roman"/>
              <a:cs typeface="Times New Roman"/>
            </a:endParaRPr>
          </a:p>
          <a:p>
            <a:pPr marL="48840" marR="32723" algn="just">
              <a:lnSpc>
                <a:spcPts val="1000"/>
              </a:lnSpc>
              <a:spcBef>
                <a:spcPts val="4"/>
              </a:spcBef>
            </a:pPr>
            <a:r>
              <a:rPr sz="769" spc="-8">
                <a:latin typeface="Times New Roman"/>
                <a:cs typeface="Times New Roman"/>
              </a:rPr>
              <a:t>National</a:t>
            </a:r>
            <a:r>
              <a:rPr sz="769" spc="-19">
                <a:latin typeface="Times New Roman"/>
                <a:cs typeface="Times New Roman"/>
              </a:rPr>
              <a:t> </a:t>
            </a:r>
            <a:r>
              <a:rPr sz="769" spc="-8">
                <a:latin typeface="Times New Roman"/>
                <a:cs typeface="Times New Roman"/>
              </a:rPr>
              <a:t>Team</a:t>
            </a:r>
            <a:r>
              <a:rPr sz="769" spc="-38">
                <a:latin typeface="Times New Roman"/>
                <a:cs typeface="Times New Roman"/>
              </a:rPr>
              <a:t> </a:t>
            </a:r>
            <a:r>
              <a:rPr sz="769">
                <a:latin typeface="Times New Roman"/>
                <a:cs typeface="Times New Roman"/>
              </a:rPr>
              <a:t>and</a:t>
            </a:r>
            <a:r>
              <a:rPr sz="769" spc="-15">
                <a:latin typeface="Times New Roman"/>
                <a:cs typeface="Times New Roman"/>
              </a:rPr>
              <a:t> </a:t>
            </a:r>
            <a:r>
              <a:rPr sz="769">
                <a:latin typeface="Times New Roman"/>
                <a:cs typeface="Times New Roman"/>
              </a:rPr>
              <a:t>also</a:t>
            </a:r>
            <a:r>
              <a:rPr sz="769" spc="-15">
                <a:latin typeface="Times New Roman"/>
                <a:cs typeface="Times New Roman"/>
              </a:rPr>
              <a:t> </a:t>
            </a:r>
            <a:r>
              <a:rPr sz="769" spc="-8">
                <a:latin typeface="Times New Roman"/>
                <a:cs typeface="Times New Roman"/>
              </a:rPr>
              <a:t>from</a:t>
            </a:r>
            <a:r>
              <a:rPr sz="769" spc="-27">
                <a:latin typeface="Times New Roman"/>
                <a:cs typeface="Times New Roman"/>
              </a:rPr>
              <a:t> </a:t>
            </a:r>
            <a:r>
              <a:rPr sz="769" spc="-8">
                <a:latin typeface="Times New Roman"/>
                <a:cs typeface="Times New Roman"/>
              </a:rPr>
              <a:t>international</a:t>
            </a:r>
            <a:r>
              <a:rPr sz="769" spc="-19">
                <a:latin typeface="Times New Roman"/>
                <a:cs typeface="Times New Roman"/>
              </a:rPr>
              <a:t> </a:t>
            </a:r>
            <a:r>
              <a:rPr sz="769" spc="-8">
                <a:latin typeface="Times New Roman"/>
                <a:cs typeface="Times New Roman"/>
              </a:rPr>
              <a:t>team.</a:t>
            </a:r>
            <a:r>
              <a:rPr sz="769" spc="-19">
                <a:latin typeface="Times New Roman"/>
                <a:cs typeface="Times New Roman"/>
              </a:rPr>
              <a:t> </a:t>
            </a:r>
            <a:r>
              <a:rPr sz="769">
                <a:latin typeface="Times New Roman"/>
                <a:cs typeface="Times New Roman"/>
              </a:rPr>
              <a:t>Many</a:t>
            </a:r>
            <a:r>
              <a:rPr sz="769" spc="-23">
                <a:latin typeface="Times New Roman"/>
                <a:cs typeface="Times New Roman"/>
              </a:rPr>
              <a:t> </a:t>
            </a:r>
            <a:r>
              <a:rPr sz="769">
                <a:latin typeface="Times New Roman"/>
                <a:cs typeface="Times New Roman"/>
              </a:rPr>
              <a:t>factors</a:t>
            </a:r>
            <a:r>
              <a:rPr sz="769" spc="-23">
                <a:latin typeface="Times New Roman"/>
                <a:cs typeface="Times New Roman"/>
              </a:rPr>
              <a:t> </a:t>
            </a:r>
            <a:r>
              <a:rPr sz="769">
                <a:latin typeface="Times New Roman"/>
                <a:cs typeface="Times New Roman"/>
              </a:rPr>
              <a:t>like</a:t>
            </a:r>
            <a:r>
              <a:rPr sz="769" spc="-19">
                <a:latin typeface="Times New Roman"/>
                <a:cs typeface="Times New Roman"/>
              </a:rPr>
              <a:t> </a:t>
            </a:r>
            <a:r>
              <a:rPr sz="769">
                <a:latin typeface="Times New Roman"/>
                <a:cs typeface="Times New Roman"/>
              </a:rPr>
              <a:t>live</a:t>
            </a:r>
            <a:r>
              <a:rPr sz="769" spc="-8">
                <a:latin typeface="Times New Roman"/>
                <a:cs typeface="Times New Roman"/>
              </a:rPr>
              <a:t> streaming,</a:t>
            </a:r>
            <a:r>
              <a:rPr sz="769" spc="-19">
                <a:latin typeface="Times New Roman"/>
                <a:cs typeface="Times New Roman"/>
              </a:rPr>
              <a:t> </a:t>
            </a:r>
            <a:r>
              <a:rPr sz="769" spc="-8">
                <a:latin typeface="Times New Roman"/>
                <a:cs typeface="Times New Roman"/>
              </a:rPr>
              <a:t>radio,</a:t>
            </a:r>
            <a:r>
              <a:rPr sz="769" spc="-19">
                <a:latin typeface="Times New Roman"/>
                <a:cs typeface="Times New Roman"/>
              </a:rPr>
              <a:t> </a:t>
            </a:r>
            <a:r>
              <a:rPr sz="769">
                <a:latin typeface="Times New Roman"/>
                <a:cs typeface="Times New Roman"/>
              </a:rPr>
              <a:t>TV</a:t>
            </a:r>
            <a:r>
              <a:rPr sz="769" spc="-19">
                <a:latin typeface="Times New Roman"/>
                <a:cs typeface="Times New Roman"/>
              </a:rPr>
              <a:t> </a:t>
            </a:r>
            <a:r>
              <a:rPr sz="769" spc="-8">
                <a:latin typeface="Times New Roman"/>
                <a:cs typeface="Times New Roman"/>
              </a:rPr>
              <a:t>broadcast</a:t>
            </a:r>
            <a:r>
              <a:rPr sz="769" spc="-19">
                <a:latin typeface="Times New Roman"/>
                <a:cs typeface="Times New Roman"/>
              </a:rPr>
              <a:t> </a:t>
            </a:r>
            <a:r>
              <a:rPr sz="769" spc="-8">
                <a:latin typeface="Times New Roman"/>
                <a:cs typeface="Times New Roman"/>
              </a:rPr>
              <a:t>made</a:t>
            </a:r>
            <a:r>
              <a:rPr sz="769" spc="-19">
                <a:latin typeface="Times New Roman"/>
                <a:cs typeface="Times New Roman"/>
              </a:rPr>
              <a:t> </a:t>
            </a:r>
            <a:r>
              <a:rPr sz="769">
                <a:latin typeface="Times New Roman"/>
                <a:cs typeface="Times New Roman"/>
              </a:rPr>
              <a:t>this</a:t>
            </a:r>
            <a:r>
              <a:rPr sz="769" spc="-23">
                <a:latin typeface="Times New Roman"/>
                <a:cs typeface="Times New Roman"/>
              </a:rPr>
              <a:t> </a:t>
            </a:r>
            <a:r>
              <a:rPr sz="769" spc="-8">
                <a:latin typeface="Times New Roman"/>
                <a:cs typeface="Times New Roman"/>
              </a:rPr>
              <a:t>league </a:t>
            </a:r>
            <a:r>
              <a:rPr sz="769">
                <a:latin typeface="Times New Roman"/>
                <a:cs typeface="Times New Roman"/>
              </a:rPr>
              <a:t>as</a:t>
            </a:r>
            <a:r>
              <a:rPr sz="769" spc="15">
                <a:latin typeface="Times New Roman"/>
                <a:cs typeface="Times New Roman"/>
              </a:rPr>
              <a:t> </a:t>
            </a:r>
            <a:r>
              <a:rPr sz="769">
                <a:latin typeface="Times New Roman"/>
                <a:cs typeface="Times New Roman"/>
              </a:rPr>
              <a:t>popular</a:t>
            </a:r>
            <a:r>
              <a:rPr sz="769" spc="19">
                <a:latin typeface="Times New Roman"/>
                <a:cs typeface="Times New Roman"/>
              </a:rPr>
              <a:t> </a:t>
            </a:r>
            <a:r>
              <a:rPr sz="769">
                <a:latin typeface="Times New Roman"/>
                <a:cs typeface="Times New Roman"/>
              </a:rPr>
              <a:t>among</a:t>
            </a:r>
            <a:r>
              <a:rPr sz="769" spc="15">
                <a:latin typeface="Times New Roman"/>
                <a:cs typeface="Times New Roman"/>
              </a:rPr>
              <a:t> </a:t>
            </a:r>
            <a:r>
              <a:rPr sz="769">
                <a:latin typeface="Times New Roman"/>
                <a:cs typeface="Times New Roman"/>
              </a:rPr>
              <a:t>cricket</a:t>
            </a:r>
            <a:r>
              <a:rPr sz="769" spc="27">
                <a:latin typeface="Times New Roman"/>
                <a:cs typeface="Times New Roman"/>
              </a:rPr>
              <a:t> </a:t>
            </a:r>
            <a:r>
              <a:rPr sz="769">
                <a:latin typeface="Times New Roman"/>
                <a:cs typeface="Times New Roman"/>
              </a:rPr>
              <a:t>fans.</a:t>
            </a:r>
            <a:r>
              <a:rPr sz="769" spc="19">
                <a:latin typeface="Times New Roman"/>
                <a:cs typeface="Times New Roman"/>
              </a:rPr>
              <a:t> </a:t>
            </a:r>
            <a:r>
              <a:rPr sz="769">
                <a:latin typeface="Times New Roman"/>
                <a:cs typeface="Times New Roman"/>
              </a:rPr>
              <a:t>The</a:t>
            </a:r>
            <a:r>
              <a:rPr sz="769" spc="23">
                <a:latin typeface="Times New Roman"/>
                <a:cs typeface="Times New Roman"/>
              </a:rPr>
              <a:t> </a:t>
            </a:r>
            <a:r>
              <a:rPr sz="769">
                <a:latin typeface="Times New Roman"/>
                <a:cs typeface="Times New Roman"/>
              </a:rPr>
              <a:t>prediction</a:t>
            </a:r>
            <a:r>
              <a:rPr sz="769" spc="12">
                <a:latin typeface="Times New Roman"/>
                <a:cs typeface="Times New Roman"/>
              </a:rPr>
              <a:t> </a:t>
            </a:r>
            <a:r>
              <a:rPr sz="769">
                <a:latin typeface="Times New Roman"/>
                <a:cs typeface="Times New Roman"/>
              </a:rPr>
              <a:t>of</a:t>
            </a:r>
            <a:r>
              <a:rPr sz="769" spc="15">
                <a:latin typeface="Times New Roman"/>
                <a:cs typeface="Times New Roman"/>
              </a:rPr>
              <a:t> </a:t>
            </a:r>
            <a:r>
              <a:rPr sz="769">
                <a:latin typeface="Times New Roman"/>
                <a:cs typeface="Times New Roman"/>
              </a:rPr>
              <a:t>the</a:t>
            </a:r>
            <a:r>
              <a:rPr sz="769" spc="19">
                <a:latin typeface="Times New Roman"/>
                <a:cs typeface="Times New Roman"/>
              </a:rPr>
              <a:t> </a:t>
            </a:r>
            <a:r>
              <a:rPr sz="769">
                <a:latin typeface="Times New Roman"/>
                <a:cs typeface="Times New Roman"/>
              </a:rPr>
              <a:t>outcome</a:t>
            </a:r>
            <a:r>
              <a:rPr sz="769" spc="19">
                <a:latin typeface="Times New Roman"/>
                <a:cs typeface="Times New Roman"/>
              </a:rPr>
              <a:t> </a:t>
            </a:r>
            <a:r>
              <a:rPr sz="769">
                <a:latin typeface="Times New Roman"/>
                <a:cs typeface="Times New Roman"/>
              </a:rPr>
              <a:t>of</a:t>
            </a:r>
            <a:r>
              <a:rPr sz="769" spc="15">
                <a:latin typeface="Times New Roman"/>
                <a:cs typeface="Times New Roman"/>
              </a:rPr>
              <a:t> </a:t>
            </a:r>
            <a:r>
              <a:rPr sz="769">
                <a:latin typeface="Times New Roman"/>
                <a:cs typeface="Times New Roman"/>
              </a:rPr>
              <a:t>the</a:t>
            </a:r>
            <a:r>
              <a:rPr sz="769" spc="19">
                <a:latin typeface="Times New Roman"/>
                <a:cs typeface="Times New Roman"/>
              </a:rPr>
              <a:t> </a:t>
            </a:r>
            <a:r>
              <a:rPr sz="769">
                <a:latin typeface="Times New Roman"/>
                <a:cs typeface="Times New Roman"/>
              </a:rPr>
              <a:t>IPL</a:t>
            </a:r>
            <a:r>
              <a:rPr sz="769" spc="23">
                <a:latin typeface="Times New Roman"/>
                <a:cs typeface="Times New Roman"/>
              </a:rPr>
              <a:t> </a:t>
            </a:r>
            <a:r>
              <a:rPr sz="769">
                <a:latin typeface="Times New Roman"/>
                <a:cs typeface="Times New Roman"/>
              </a:rPr>
              <a:t>matches</a:t>
            </a:r>
            <a:r>
              <a:rPr sz="769" spc="15">
                <a:latin typeface="Times New Roman"/>
                <a:cs typeface="Times New Roman"/>
              </a:rPr>
              <a:t> </a:t>
            </a:r>
            <a:r>
              <a:rPr sz="769">
                <a:latin typeface="Times New Roman"/>
                <a:cs typeface="Times New Roman"/>
              </a:rPr>
              <a:t>is</a:t>
            </a:r>
            <a:r>
              <a:rPr sz="769" spc="23">
                <a:latin typeface="Times New Roman"/>
                <a:cs typeface="Times New Roman"/>
              </a:rPr>
              <a:t> </a:t>
            </a:r>
            <a:r>
              <a:rPr sz="769">
                <a:latin typeface="Times New Roman"/>
                <a:cs typeface="Times New Roman"/>
              </a:rPr>
              <a:t>very</a:t>
            </a:r>
            <a:r>
              <a:rPr sz="769" spc="15">
                <a:latin typeface="Times New Roman"/>
                <a:cs typeface="Times New Roman"/>
              </a:rPr>
              <a:t> </a:t>
            </a:r>
            <a:r>
              <a:rPr sz="769">
                <a:latin typeface="Times New Roman"/>
                <a:cs typeface="Times New Roman"/>
              </a:rPr>
              <a:t>important</a:t>
            </a:r>
            <a:r>
              <a:rPr sz="769" spc="15">
                <a:latin typeface="Times New Roman"/>
                <a:cs typeface="Times New Roman"/>
              </a:rPr>
              <a:t> </a:t>
            </a:r>
            <a:r>
              <a:rPr sz="769">
                <a:latin typeface="Times New Roman"/>
                <a:cs typeface="Times New Roman"/>
              </a:rPr>
              <a:t>for</a:t>
            </a:r>
            <a:r>
              <a:rPr sz="769" spc="23">
                <a:latin typeface="Times New Roman"/>
                <a:cs typeface="Times New Roman"/>
              </a:rPr>
              <a:t> </a:t>
            </a:r>
            <a:r>
              <a:rPr sz="769">
                <a:latin typeface="Times New Roman"/>
                <a:cs typeface="Times New Roman"/>
              </a:rPr>
              <a:t>online</a:t>
            </a:r>
            <a:r>
              <a:rPr sz="769" spc="19">
                <a:latin typeface="Times New Roman"/>
                <a:cs typeface="Times New Roman"/>
              </a:rPr>
              <a:t> </a:t>
            </a:r>
            <a:r>
              <a:rPr sz="769" spc="-8">
                <a:latin typeface="Times New Roman"/>
                <a:cs typeface="Times New Roman"/>
              </a:rPr>
              <a:t>traders </a:t>
            </a:r>
            <a:r>
              <a:rPr sz="769">
                <a:latin typeface="Times New Roman"/>
                <a:cs typeface="Times New Roman"/>
              </a:rPr>
              <a:t>and</a:t>
            </a:r>
            <a:r>
              <a:rPr sz="769" spc="-23">
                <a:latin typeface="Times New Roman"/>
                <a:cs typeface="Times New Roman"/>
              </a:rPr>
              <a:t> </a:t>
            </a:r>
            <a:r>
              <a:rPr sz="769">
                <a:latin typeface="Times New Roman"/>
                <a:cs typeface="Times New Roman"/>
              </a:rPr>
              <a:t>sponsors.</a:t>
            </a:r>
            <a:r>
              <a:rPr sz="769" spc="-27">
                <a:latin typeface="Times New Roman"/>
                <a:cs typeface="Times New Roman"/>
              </a:rPr>
              <a:t> </a:t>
            </a:r>
            <a:r>
              <a:rPr sz="769">
                <a:latin typeface="Times New Roman"/>
                <a:cs typeface="Times New Roman"/>
              </a:rPr>
              <a:t>We</a:t>
            </a:r>
            <a:r>
              <a:rPr sz="769" spc="-27">
                <a:latin typeface="Times New Roman"/>
                <a:cs typeface="Times New Roman"/>
              </a:rPr>
              <a:t> </a:t>
            </a:r>
            <a:r>
              <a:rPr sz="769">
                <a:latin typeface="Times New Roman"/>
                <a:cs typeface="Times New Roman"/>
              </a:rPr>
              <a:t>can</a:t>
            </a:r>
            <a:r>
              <a:rPr sz="769" spc="-31">
                <a:latin typeface="Times New Roman"/>
                <a:cs typeface="Times New Roman"/>
              </a:rPr>
              <a:t> </a:t>
            </a:r>
            <a:r>
              <a:rPr sz="769">
                <a:latin typeface="Times New Roman"/>
                <a:cs typeface="Times New Roman"/>
              </a:rPr>
              <a:t>predict</a:t>
            </a:r>
            <a:r>
              <a:rPr sz="769" spc="-27">
                <a:latin typeface="Times New Roman"/>
                <a:cs typeface="Times New Roman"/>
              </a:rPr>
              <a:t> </a:t>
            </a:r>
            <a:r>
              <a:rPr sz="769">
                <a:latin typeface="Times New Roman"/>
                <a:cs typeface="Times New Roman"/>
              </a:rPr>
              <a:t>the</a:t>
            </a:r>
            <a:r>
              <a:rPr sz="769" spc="-19">
                <a:latin typeface="Times New Roman"/>
                <a:cs typeface="Times New Roman"/>
              </a:rPr>
              <a:t> </a:t>
            </a:r>
            <a:r>
              <a:rPr sz="769" spc="-8">
                <a:latin typeface="Times New Roman"/>
                <a:cs typeface="Times New Roman"/>
              </a:rPr>
              <a:t>match</a:t>
            </a:r>
            <a:r>
              <a:rPr sz="769" spc="-35">
                <a:latin typeface="Times New Roman"/>
                <a:cs typeface="Times New Roman"/>
              </a:rPr>
              <a:t> </a:t>
            </a:r>
            <a:r>
              <a:rPr sz="769">
                <a:latin typeface="Times New Roman"/>
                <a:cs typeface="Times New Roman"/>
              </a:rPr>
              <a:t>between</a:t>
            </a:r>
            <a:r>
              <a:rPr sz="769" spc="-31">
                <a:latin typeface="Times New Roman"/>
                <a:cs typeface="Times New Roman"/>
              </a:rPr>
              <a:t> </a:t>
            </a:r>
            <a:r>
              <a:rPr sz="769">
                <a:latin typeface="Times New Roman"/>
                <a:cs typeface="Times New Roman"/>
              </a:rPr>
              <a:t>two</a:t>
            </a:r>
            <a:r>
              <a:rPr sz="769" spc="-23">
                <a:latin typeface="Times New Roman"/>
                <a:cs typeface="Times New Roman"/>
              </a:rPr>
              <a:t> </a:t>
            </a:r>
            <a:r>
              <a:rPr sz="769">
                <a:latin typeface="Times New Roman"/>
                <a:cs typeface="Times New Roman"/>
              </a:rPr>
              <a:t>teams</a:t>
            </a:r>
            <a:r>
              <a:rPr sz="769" spc="-31">
                <a:latin typeface="Times New Roman"/>
                <a:cs typeface="Times New Roman"/>
              </a:rPr>
              <a:t> </a:t>
            </a:r>
            <a:r>
              <a:rPr sz="769">
                <a:latin typeface="Times New Roman"/>
                <a:cs typeface="Times New Roman"/>
              </a:rPr>
              <a:t>based</a:t>
            </a:r>
            <a:r>
              <a:rPr sz="769" spc="-19">
                <a:latin typeface="Times New Roman"/>
                <a:cs typeface="Times New Roman"/>
              </a:rPr>
              <a:t> </a:t>
            </a:r>
            <a:r>
              <a:rPr sz="769">
                <a:latin typeface="Times New Roman"/>
                <a:cs typeface="Times New Roman"/>
              </a:rPr>
              <a:t>on</a:t>
            </a:r>
            <a:r>
              <a:rPr sz="769" spc="-35">
                <a:latin typeface="Times New Roman"/>
                <a:cs typeface="Times New Roman"/>
              </a:rPr>
              <a:t> </a:t>
            </a:r>
            <a:r>
              <a:rPr sz="769" spc="-8">
                <a:latin typeface="Times New Roman"/>
                <a:cs typeface="Times New Roman"/>
              </a:rPr>
              <a:t>various</a:t>
            </a:r>
            <a:r>
              <a:rPr sz="769" spc="-31">
                <a:latin typeface="Times New Roman"/>
                <a:cs typeface="Times New Roman"/>
              </a:rPr>
              <a:t> </a:t>
            </a:r>
            <a:r>
              <a:rPr sz="769">
                <a:latin typeface="Times New Roman"/>
                <a:cs typeface="Times New Roman"/>
              </a:rPr>
              <a:t>factors</a:t>
            </a:r>
            <a:r>
              <a:rPr sz="769" spc="-27">
                <a:latin typeface="Times New Roman"/>
                <a:cs typeface="Times New Roman"/>
              </a:rPr>
              <a:t> </a:t>
            </a:r>
            <a:r>
              <a:rPr sz="769">
                <a:latin typeface="Times New Roman"/>
                <a:cs typeface="Times New Roman"/>
              </a:rPr>
              <a:t>like</a:t>
            </a:r>
            <a:r>
              <a:rPr sz="769" spc="-23">
                <a:latin typeface="Times New Roman"/>
                <a:cs typeface="Times New Roman"/>
              </a:rPr>
              <a:t> </a:t>
            </a:r>
            <a:r>
              <a:rPr sz="769">
                <a:latin typeface="Times New Roman"/>
                <a:cs typeface="Times New Roman"/>
              </a:rPr>
              <a:t>team</a:t>
            </a:r>
            <a:r>
              <a:rPr sz="769" spc="-38">
                <a:latin typeface="Times New Roman"/>
                <a:cs typeface="Times New Roman"/>
              </a:rPr>
              <a:t> </a:t>
            </a:r>
            <a:r>
              <a:rPr sz="769">
                <a:latin typeface="Times New Roman"/>
                <a:cs typeface="Times New Roman"/>
              </a:rPr>
              <a:t>composition,</a:t>
            </a:r>
            <a:r>
              <a:rPr sz="769" spc="-27">
                <a:latin typeface="Times New Roman"/>
                <a:cs typeface="Times New Roman"/>
              </a:rPr>
              <a:t> </a:t>
            </a:r>
            <a:r>
              <a:rPr sz="769">
                <a:latin typeface="Times New Roman"/>
                <a:cs typeface="Times New Roman"/>
              </a:rPr>
              <a:t>batting</a:t>
            </a:r>
            <a:r>
              <a:rPr sz="769" spc="-35">
                <a:latin typeface="Times New Roman"/>
                <a:cs typeface="Times New Roman"/>
              </a:rPr>
              <a:t> </a:t>
            </a:r>
            <a:r>
              <a:rPr sz="769" spc="-19">
                <a:latin typeface="Times New Roman"/>
                <a:cs typeface="Times New Roman"/>
              </a:rPr>
              <a:t>and</a:t>
            </a:r>
            <a:endParaRPr sz="769">
              <a:latin typeface="Times New Roman"/>
              <a:cs typeface="Times New Roman"/>
            </a:endParaRPr>
          </a:p>
          <a:p>
            <a:pPr marL="48840" marR="30769" algn="just">
              <a:lnSpc>
                <a:spcPts val="1000"/>
              </a:lnSpc>
            </a:pPr>
            <a:r>
              <a:rPr sz="769">
                <a:latin typeface="Times New Roman"/>
                <a:cs typeface="Times New Roman"/>
              </a:rPr>
              <a:t>bowling</a:t>
            </a:r>
            <a:r>
              <a:rPr sz="769" spc="-27">
                <a:latin typeface="Times New Roman"/>
                <a:cs typeface="Times New Roman"/>
              </a:rPr>
              <a:t> </a:t>
            </a:r>
            <a:r>
              <a:rPr sz="769">
                <a:latin typeface="Times New Roman"/>
                <a:cs typeface="Times New Roman"/>
              </a:rPr>
              <a:t>averages</a:t>
            </a:r>
            <a:r>
              <a:rPr sz="769" spc="-23">
                <a:latin typeface="Times New Roman"/>
                <a:cs typeface="Times New Roman"/>
              </a:rPr>
              <a:t> </a:t>
            </a:r>
            <a:r>
              <a:rPr sz="769">
                <a:latin typeface="Times New Roman"/>
                <a:cs typeface="Times New Roman"/>
              </a:rPr>
              <a:t>of</a:t>
            </a:r>
            <a:r>
              <a:rPr sz="769" spc="-27">
                <a:latin typeface="Times New Roman"/>
                <a:cs typeface="Times New Roman"/>
              </a:rPr>
              <a:t> </a:t>
            </a:r>
            <a:r>
              <a:rPr sz="769">
                <a:latin typeface="Times New Roman"/>
                <a:cs typeface="Times New Roman"/>
              </a:rPr>
              <a:t>each</a:t>
            </a:r>
            <a:r>
              <a:rPr sz="769" spc="-23">
                <a:latin typeface="Times New Roman"/>
                <a:cs typeface="Times New Roman"/>
              </a:rPr>
              <a:t> </a:t>
            </a:r>
            <a:r>
              <a:rPr sz="769">
                <a:latin typeface="Times New Roman"/>
                <a:cs typeface="Times New Roman"/>
              </a:rPr>
              <a:t>player</a:t>
            </a:r>
            <a:r>
              <a:rPr sz="769" spc="-15">
                <a:latin typeface="Times New Roman"/>
                <a:cs typeface="Times New Roman"/>
              </a:rPr>
              <a:t> </a:t>
            </a:r>
            <a:r>
              <a:rPr sz="769">
                <a:latin typeface="Times New Roman"/>
                <a:cs typeface="Times New Roman"/>
              </a:rPr>
              <a:t>in</a:t>
            </a:r>
            <a:r>
              <a:rPr sz="769" spc="-27">
                <a:latin typeface="Times New Roman"/>
                <a:cs typeface="Times New Roman"/>
              </a:rPr>
              <a:t> </a:t>
            </a:r>
            <a:r>
              <a:rPr sz="769">
                <a:latin typeface="Times New Roman"/>
                <a:cs typeface="Times New Roman"/>
              </a:rPr>
              <a:t>the</a:t>
            </a:r>
            <a:r>
              <a:rPr sz="769" spc="-19">
                <a:latin typeface="Times New Roman"/>
                <a:cs typeface="Times New Roman"/>
              </a:rPr>
              <a:t> </a:t>
            </a:r>
            <a:r>
              <a:rPr sz="769">
                <a:latin typeface="Times New Roman"/>
                <a:cs typeface="Times New Roman"/>
              </a:rPr>
              <a:t>team,</a:t>
            </a:r>
            <a:r>
              <a:rPr sz="769" spc="-19">
                <a:latin typeface="Times New Roman"/>
                <a:cs typeface="Times New Roman"/>
              </a:rPr>
              <a:t> </a:t>
            </a:r>
            <a:r>
              <a:rPr sz="769">
                <a:latin typeface="Times New Roman"/>
                <a:cs typeface="Times New Roman"/>
              </a:rPr>
              <a:t>and</a:t>
            </a:r>
            <a:r>
              <a:rPr sz="769" spc="-15">
                <a:latin typeface="Times New Roman"/>
                <a:cs typeface="Times New Roman"/>
              </a:rPr>
              <a:t> </a:t>
            </a:r>
            <a:r>
              <a:rPr sz="769">
                <a:latin typeface="Times New Roman"/>
                <a:cs typeface="Times New Roman"/>
              </a:rPr>
              <a:t>the</a:t>
            </a:r>
            <a:r>
              <a:rPr sz="769" spc="-23">
                <a:latin typeface="Times New Roman"/>
                <a:cs typeface="Times New Roman"/>
              </a:rPr>
              <a:t> </a:t>
            </a:r>
            <a:r>
              <a:rPr sz="769">
                <a:latin typeface="Times New Roman"/>
                <a:cs typeface="Times New Roman"/>
              </a:rPr>
              <a:t>team's</a:t>
            </a:r>
            <a:r>
              <a:rPr sz="769" spc="-4">
                <a:latin typeface="Times New Roman"/>
                <a:cs typeface="Times New Roman"/>
              </a:rPr>
              <a:t> </a:t>
            </a:r>
            <a:r>
              <a:rPr sz="769">
                <a:latin typeface="Times New Roman"/>
                <a:cs typeface="Times New Roman"/>
              </a:rPr>
              <a:t>success</a:t>
            </a:r>
            <a:r>
              <a:rPr sz="769" spc="-23">
                <a:latin typeface="Times New Roman"/>
                <a:cs typeface="Times New Roman"/>
              </a:rPr>
              <a:t> </a:t>
            </a:r>
            <a:r>
              <a:rPr sz="769">
                <a:latin typeface="Times New Roman"/>
                <a:cs typeface="Times New Roman"/>
              </a:rPr>
              <a:t>in</a:t>
            </a:r>
            <a:r>
              <a:rPr sz="769" spc="-23">
                <a:latin typeface="Times New Roman"/>
                <a:cs typeface="Times New Roman"/>
              </a:rPr>
              <a:t> </a:t>
            </a:r>
            <a:r>
              <a:rPr sz="769">
                <a:latin typeface="Times New Roman"/>
                <a:cs typeface="Times New Roman"/>
              </a:rPr>
              <a:t>their</a:t>
            </a:r>
            <a:r>
              <a:rPr sz="769" spc="-19">
                <a:latin typeface="Times New Roman"/>
                <a:cs typeface="Times New Roman"/>
              </a:rPr>
              <a:t> </a:t>
            </a:r>
            <a:r>
              <a:rPr sz="769">
                <a:latin typeface="Times New Roman"/>
                <a:cs typeface="Times New Roman"/>
              </a:rPr>
              <a:t>previous</a:t>
            </a:r>
            <a:r>
              <a:rPr sz="769" spc="-12">
                <a:latin typeface="Times New Roman"/>
                <a:cs typeface="Times New Roman"/>
              </a:rPr>
              <a:t> </a:t>
            </a:r>
            <a:r>
              <a:rPr sz="769">
                <a:latin typeface="Times New Roman"/>
                <a:cs typeface="Times New Roman"/>
              </a:rPr>
              <a:t>matches,</a:t>
            </a:r>
            <a:r>
              <a:rPr sz="769" spc="-19">
                <a:latin typeface="Times New Roman"/>
                <a:cs typeface="Times New Roman"/>
              </a:rPr>
              <a:t> </a:t>
            </a:r>
            <a:r>
              <a:rPr sz="769">
                <a:latin typeface="Times New Roman"/>
                <a:cs typeface="Times New Roman"/>
              </a:rPr>
              <a:t>in</a:t>
            </a:r>
            <a:r>
              <a:rPr sz="769" spc="-23">
                <a:latin typeface="Times New Roman"/>
                <a:cs typeface="Times New Roman"/>
              </a:rPr>
              <a:t> </a:t>
            </a:r>
            <a:r>
              <a:rPr sz="769">
                <a:latin typeface="Times New Roman"/>
                <a:cs typeface="Times New Roman"/>
              </a:rPr>
              <a:t>addition</a:t>
            </a:r>
            <a:r>
              <a:rPr sz="769" spc="-23">
                <a:latin typeface="Times New Roman"/>
                <a:cs typeface="Times New Roman"/>
              </a:rPr>
              <a:t> </a:t>
            </a:r>
            <a:r>
              <a:rPr sz="769">
                <a:latin typeface="Times New Roman"/>
                <a:cs typeface="Times New Roman"/>
              </a:rPr>
              <a:t>to</a:t>
            </a:r>
            <a:r>
              <a:rPr sz="769" spc="-15">
                <a:latin typeface="Times New Roman"/>
                <a:cs typeface="Times New Roman"/>
              </a:rPr>
              <a:t> </a:t>
            </a:r>
            <a:r>
              <a:rPr sz="769" spc="-8">
                <a:latin typeface="Times New Roman"/>
                <a:cs typeface="Times New Roman"/>
              </a:rPr>
              <a:t>traditional </a:t>
            </a:r>
            <a:r>
              <a:rPr sz="769">
                <a:latin typeface="Times New Roman"/>
                <a:cs typeface="Times New Roman"/>
              </a:rPr>
              <a:t>factors</a:t>
            </a:r>
            <a:r>
              <a:rPr sz="769" spc="-23">
                <a:latin typeface="Times New Roman"/>
                <a:cs typeface="Times New Roman"/>
              </a:rPr>
              <a:t> </a:t>
            </a:r>
            <a:r>
              <a:rPr sz="769">
                <a:latin typeface="Times New Roman"/>
                <a:cs typeface="Times New Roman"/>
              </a:rPr>
              <a:t>such</a:t>
            </a:r>
            <a:r>
              <a:rPr sz="769" spc="-23">
                <a:latin typeface="Times New Roman"/>
                <a:cs typeface="Times New Roman"/>
              </a:rPr>
              <a:t> </a:t>
            </a:r>
            <a:r>
              <a:rPr sz="769">
                <a:latin typeface="Times New Roman"/>
                <a:cs typeface="Times New Roman"/>
              </a:rPr>
              <a:t>as</a:t>
            </a:r>
            <a:r>
              <a:rPr sz="769" spc="-23">
                <a:latin typeface="Times New Roman"/>
                <a:cs typeface="Times New Roman"/>
              </a:rPr>
              <a:t> </a:t>
            </a:r>
            <a:r>
              <a:rPr sz="769">
                <a:latin typeface="Times New Roman"/>
                <a:cs typeface="Times New Roman"/>
              </a:rPr>
              <a:t>toss,</a:t>
            </a:r>
            <a:r>
              <a:rPr sz="769" spc="-19">
                <a:latin typeface="Times New Roman"/>
                <a:cs typeface="Times New Roman"/>
              </a:rPr>
              <a:t> </a:t>
            </a:r>
            <a:r>
              <a:rPr sz="769">
                <a:latin typeface="Times New Roman"/>
                <a:cs typeface="Times New Roman"/>
              </a:rPr>
              <a:t>venue,</a:t>
            </a:r>
            <a:r>
              <a:rPr sz="769" spc="-15">
                <a:latin typeface="Times New Roman"/>
                <a:cs typeface="Times New Roman"/>
              </a:rPr>
              <a:t> </a:t>
            </a:r>
            <a:r>
              <a:rPr sz="769">
                <a:latin typeface="Times New Roman"/>
                <a:cs typeface="Times New Roman"/>
              </a:rPr>
              <a:t>and</a:t>
            </a:r>
            <a:r>
              <a:rPr sz="769" spc="-15">
                <a:latin typeface="Times New Roman"/>
                <a:cs typeface="Times New Roman"/>
              </a:rPr>
              <a:t> </a:t>
            </a:r>
            <a:r>
              <a:rPr sz="769" spc="-8">
                <a:latin typeface="Times New Roman"/>
                <a:cs typeface="Times New Roman"/>
              </a:rPr>
              <a:t>day-</a:t>
            </a:r>
            <a:r>
              <a:rPr sz="769">
                <a:latin typeface="Times New Roman"/>
                <a:cs typeface="Times New Roman"/>
              </a:rPr>
              <a:t>night,</a:t>
            </a:r>
            <a:r>
              <a:rPr sz="769" spc="-19">
                <a:latin typeface="Times New Roman"/>
                <a:cs typeface="Times New Roman"/>
              </a:rPr>
              <a:t> </a:t>
            </a:r>
            <a:r>
              <a:rPr sz="769">
                <a:latin typeface="Times New Roman"/>
                <a:cs typeface="Times New Roman"/>
              </a:rPr>
              <a:t>the</a:t>
            </a:r>
            <a:r>
              <a:rPr sz="769" spc="-19">
                <a:latin typeface="Times New Roman"/>
                <a:cs typeface="Times New Roman"/>
              </a:rPr>
              <a:t> </a:t>
            </a:r>
            <a:r>
              <a:rPr sz="769">
                <a:latin typeface="Times New Roman"/>
                <a:cs typeface="Times New Roman"/>
              </a:rPr>
              <a:t>probability</a:t>
            </a:r>
            <a:r>
              <a:rPr sz="769" spc="-31">
                <a:latin typeface="Times New Roman"/>
                <a:cs typeface="Times New Roman"/>
              </a:rPr>
              <a:t> </a:t>
            </a:r>
            <a:r>
              <a:rPr sz="769">
                <a:latin typeface="Times New Roman"/>
                <a:cs typeface="Times New Roman"/>
              </a:rPr>
              <a:t>of</a:t>
            </a:r>
            <a:r>
              <a:rPr sz="769" spc="-27">
                <a:latin typeface="Times New Roman"/>
                <a:cs typeface="Times New Roman"/>
              </a:rPr>
              <a:t> </a:t>
            </a:r>
            <a:r>
              <a:rPr sz="769">
                <a:latin typeface="Times New Roman"/>
                <a:cs typeface="Times New Roman"/>
              </a:rPr>
              <a:t>winning</a:t>
            </a:r>
            <a:r>
              <a:rPr sz="769" spc="-23">
                <a:latin typeface="Times New Roman"/>
                <a:cs typeface="Times New Roman"/>
              </a:rPr>
              <a:t> </a:t>
            </a:r>
            <a:r>
              <a:rPr sz="769">
                <a:latin typeface="Times New Roman"/>
                <a:cs typeface="Times New Roman"/>
              </a:rPr>
              <a:t>by</a:t>
            </a:r>
            <a:r>
              <a:rPr sz="769" spc="-31">
                <a:latin typeface="Times New Roman"/>
                <a:cs typeface="Times New Roman"/>
              </a:rPr>
              <a:t> </a:t>
            </a:r>
            <a:r>
              <a:rPr sz="769">
                <a:latin typeface="Times New Roman"/>
                <a:cs typeface="Times New Roman"/>
              </a:rPr>
              <a:t>batting</a:t>
            </a:r>
            <a:r>
              <a:rPr sz="769" spc="-23">
                <a:latin typeface="Times New Roman"/>
                <a:cs typeface="Times New Roman"/>
              </a:rPr>
              <a:t> </a:t>
            </a:r>
            <a:r>
              <a:rPr sz="769">
                <a:latin typeface="Times New Roman"/>
                <a:cs typeface="Times New Roman"/>
              </a:rPr>
              <a:t>first</a:t>
            </a:r>
            <a:r>
              <a:rPr sz="769" spc="-23">
                <a:latin typeface="Times New Roman"/>
                <a:cs typeface="Times New Roman"/>
              </a:rPr>
              <a:t> </a:t>
            </a:r>
            <a:r>
              <a:rPr sz="769">
                <a:latin typeface="Times New Roman"/>
                <a:cs typeface="Times New Roman"/>
              </a:rPr>
              <a:t>at</a:t>
            </a:r>
            <a:r>
              <a:rPr sz="769" spc="-23">
                <a:latin typeface="Times New Roman"/>
                <a:cs typeface="Times New Roman"/>
              </a:rPr>
              <a:t> </a:t>
            </a:r>
            <a:r>
              <a:rPr sz="769">
                <a:latin typeface="Times New Roman"/>
                <a:cs typeface="Times New Roman"/>
              </a:rPr>
              <a:t>a</a:t>
            </a:r>
            <a:r>
              <a:rPr sz="769" spc="-19">
                <a:latin typeface="Times New Roman"/>
                <a:cs typeface="Times New Roman"/>
              </a:rPr>
              <a:t> </a:t>
            </a:r>
            <a:r>
              <a:rPr sz="769">
                <a:latin typeface="Times New Roman"/>
                <a:cs typeface="Times New Roman"/>
              </a:rPr>
              <a:t>specified</a:t>
            </a:r>
            <a:r>
              <a:rPr sz="769" spc="-8">
                <a:latin typeface="Times New Roman"/>
                <a:cs typeface="Times New Roman"/>
              </a:rPr>
              <a:t> </a:t>
            </a:r>
            <a:r>
              <a:rPr sz="769">
                <a:latin typeface="Times New Roman"/>
                <a:cs typeface="Times New Roman"/>
              </a:rPr>
              <a:t>match</a:t>
            </a:r>
            <a:r>
              <a:rPr sz="769" spc="-23">
                <a:latin typeface="Times New Roman"/>
                <a:cs typeface="Times New Roman"/>
              </a:rPr>
              <a:t> </a:t>
            </a:r>
            <a:r>
              <a:rPr sz="769">
                <a:latin typeface="Times New Roman"/>
                <a:cs typeface="Times New Roman"/>
              </a:rPr>
              <a:t>venue</a:t>
            </a:r>
            <a:r>
              <a:rPr sz="769" spc="-19">
                <a:latin typeface="Times New Roman"/>
                <a:cs typeface="Times New Roman"/>
              </a:rPr>
              <a:t> </a:t>
            </a:r>
            <a:r>
              <a:rPr sz="769" spc="-8">
                <a:latin typeface="Times New Roman"/>
                <a:cs typeface="Times New Roman"/>
              </a:rPr>
              <a:t>against </a:t>
            </a:r>
            <a:r>
              <a:rPr sz="769">
                <a:latin typeface="Times New Roman"/>
                <a:cs typeface="Times New Roman"/>
              </a:rPr>
              <a:t>a</a:t>
            </a:r>
            <a:r>
              <a:rPr sz="769" spc="42">
                <a:latin typeface="Times New Roman"/>
                <a:cs typeface="Times New Roman"/>
              </a:rPr>
              <a:t> </a:t>
            </a:r>
            <a:r>
              <a:rPr sz="769">
                <a:latin typeface="Times New Roman"/>
                <a:cs typeface="Times New Roman"/>
              </a:rPr>
              <a:t>specific</a:t>
            </a:r>
            <a:r>
              <a:rPr sz="769" spc="42">
                <a:latin typeface="Times New Roman"/>
                <a:cs typeface="Times New Roman"/>
              </a:rPr>
              <a:t> </a:t>
            </a:r>
            <a:r>
              <a:rPr sz="769">
                <a:latin typeface="Times New Roman"/>
                <a:cs typeface="Times New Roman"/>
              </a:rPr>
              <a:t>team.</a:t>
            </a:r>
            <a:r>
              <a:rPr sz="769" spc="46">
                <a:latin typeface="Times New Roman"/>
                <a:cs typeface="Times New Roman"/>
              </a:rPr>
              <a:t> </a:t>
            </a:r>
            <a:r>
              <a:rPr sz="769">
                <a:latin typeface="Times New Roman"/>
                <a:cs typeface="Times New Roman"/>
              </a:rPr>
              <a:t>In</a:t>
            </a:r>
            <a:r>
              <a:rPr sz="769" spc="38">
                <a:latin typeface="Times New Roman"/>
                <a:cs typeface="Times New Roman"/>
              </a:rPr>
              <a:t> </a:t>
            </a:r>
            <a:r>
              <a:rPr sz="769">
                <a:latin typeface="Times New Roman"/>
                <a:cs typeface="Times New Roman"/>
              </a:rPr>
              <a:t>this</a:t>
            </a:r>
            <a:r>
              <a:rPr sz="769" spc="38">
                <a:latin typeface="Times New Roman"/>
                <a:cs typeface="Times New Roman"/>
              </a:rPr>
              <a:t> </a:t>
            </a:r>
            <a:r>
              <a:rPr sz="769">
                <a:latin typeface="Times New Roman"/>
                <a:cs typeface="Times New Roman"/>
              </a:rPr>
              <a:t>paper,</a:t>
            </a:r>
            <a:r>
              <a:rPr sz="769" spc="42">
                <a:latin typeface="Times New Roman"/>
                <a:cs typeface="Times New Roman"/>
              </a:rPr>
              <a:t> </a:t>
            </a:r>
            <a:r>
              <a:rPr sz="769">
                <a:latin typeface="Times New Roman"/>
                <a:cs typeface="Times New Roman"/>
              </a:rPr>
              <a:t>we</a:t>
            </a:r>
            <a:r>
              <a:rPr sz="769" spc="46">
                <a:latin typeface="Times New Roman"/>
                <a:cs typeface="Times New Roman"/>
              </a:rPr>
              <a:t> </a:t>
            </a:r>
            <a:r>
              <a:rPr sz="769">
                <a:latin typeface="Times New Roman"/>
                <a:cs typeface="Times New Roman"/>
              </a:rPr>
              <a:t>have</a:t>
            </a:r>
            <a:r>
              <a:rPr sz="769" spc="42">
                <a:latin typeface="Times New Roman"/>
                <a:cs typeface="Times New Roman"/>
              </a:rPr>
              <a:t> </a:t>
            </a:r>
            <a:r>
              <a:rPr sz="769">
                <a:latin typeface="Times New Roman"/>
                <a:cs typeface="Times New Roman"/>
              </a:rPr>
              <a:t>proposed</a:t>
            </a:r>
            <a:r>
              <a:rPr sz="769" spc="46">
                <a:latin typeface="Times New Roman"/>
                <a:cs typeface="Times New Roman"/>
              </a:rPr>
              <a:t> </a:t>
            </a:r>
            <a:r>
              <a:rPr sz="769">
                <a:latin typeface="Times New Roman"/>
                <a:cs typeface="Times New Roman"/>
              </a:rPr>
              <a:t>a</a:t>
            </a:r>
            <a:r>
              <a:rPr sz="769" spc="35">
                <a:latin typeface="Times New Roman"/>
                <a:cs typeface="Times New Roman"/>
              </a:rPr>
              <a:t> </a:t>
            </a:r>
            <a:r>
              <a:rPr sz="769">
                <a:latin typeface="Times New Roman"/>
                <a:cs typeface="Times New Roman"/>
              </a:rPr>
              <a:t>model</a:t>
            </a:r>
            <a:r>
              <a:rPr sz="769" spc="42">
                <a:latin typeface="Times New Roman"/>
                <a:cs typeface="Times New Roman"/>
              </a:rPr>
              <a:t> </a:t>
            </a:r>
            <a:r>
              <a:rPr sz="769">
                <a:latin typeface="Times New Roman"/>
                <a:cs typeface="Times New Roman"/>
              </a:rPr>
              <a:t>for</a:t>
            </a:r>
            <a:r>
              <a:rPr sz="769" spc="42">
                <a:latin typeface="Times New Roman"/>
                <a:cs typeface="Times New Roman"/>
              </a:rPr>
              <a:t> </a:t>
            </a:r>
            <a:r>
              <a:rPr sz="769">
                <a:latin typeface="Times New Roman"/>
                <a:cs typeface="Times New Roman"/>
              </a:rPr>
              <a:t>predicting</a:t>
            </a:r>
            <a:r>
              <a:rPr sz="769" spc="38">
                <a:latin typeface="Times New Roman"/>
                <a:cs typeface="Times New Roman"/>
              </a:rPr>
              <a:t> </a:t>
            </a:r>
            <a:r>
              <a:rPr sz="769">
                <a:latin typeface="Times New Roman"/>
                <a:cs typeface="Times New Roman"/>
              </a:rPr>
              <a:t>outcome</a:t>
            </a:r>
            <a:r>
              <a:rPr sz="769" spc="42">
                <a:latin typeface="Times New Roman"/>
                <a:cs typeface="Times New Roman"/>
              </a:rPr>
              <a:t> </a:t>
            </a:r>
            <a:r>
              <a:rPr sz="769">
                <a:latin typeface="Times New Roman"/>
                <a:cs typeface="Times New Roman"/>
              </a:rPr>
              <a:t>of</a:t>
            </a:r>
            <a:r>
              <a:rPr sz="769" spc="35">
                <a:latin typeface="Times New Roman"/>
                <a:cs typeface="Times New Roman"/>
              </a:rPr>
              <a:t> </a:t>
            </a:r>
            <a:r>
              <a:rPr sz="769">
                <a:latin typeface="Times New Roman"/>
                <a:cs typeface="Times New Roman"/>
              </a:rPr>
              <a:t>the</a:t>
            </a:r>
            <a:r>
              <a:rPr sz="769" spc="54">
                <a:latin typeface="Times New Roman"/>
                <a:cs typeface="Times New Roman"/>
              </a:rPr>
              <a:t> </a:t>
            </a:r>
            <a:r>
              <a:rPr sz="769">
                <a:latin typeface="Times New Roman"/>
                <a:cs typeface="Times New Roman"/>
              </a:rPr>
              <a:t>IPL</a:t>
            </a:r>
            <a:r>
              <a:rPr sz="769" spc="35">
                <a:latin typeface="Times New Roman"/>
                <a:cs typeface="Times New Roman"/>
              </a:rPr>
              <a:t> </a:t>
            </a:r>
            <a:r>
              <a:rPr sz="769">
                <a:latin typeface="Times New Roman"/>
                <a:cs typeface="Times New Roman"/>
              </a:rPr>
              <a:t>matches</a:t>
            </a:r>
            <a:r>
              <a:rPr sz="769" spc="38">
                <a:latin typeface="Times New Roman"/>
                <a:cs typeface="Times New Roman"/>
              </a:rPr>
              <a:t> </a:t>
            </a:r>
            <a:r>
              <a:rPr sz="769">
                <a:latin typeface="Times New Roman"/>
                <a:cs typeface="Times New Roman"/>
              </a:rPr>
              <a:t>using</a:t>
            </a:r>
            <a:r>
              <a:rPr sz="769" spc="69">
                <a:latin typeface="Times New Roman"/>
                <a:cs typeface="Times New Roman"/>
              </a:rPr>
              <a:t> </a:t>
            </a:r>
            <a:r>
              <a:rPr sz="769" spc="-8">
                <a:latin typeface="Times New Roman"/>
                <a:cs typeface="Times New Roman"/>
              </a:rPr>
              <a:t>Machine</a:t>
            </a:r>
            <a:endParaRPr sz="769">
              <a:latin typeface="Times New Roman"/>
              <a:cs typeface="Times New Roman"/>
            </a:endParaRPr>
          </a:p>
          <a:p>
            <a:pPr marL="48840" marR="30281" algn="just">
              <a:lnSpc>
                <a:spcPts val="1000"/>
              </a:lnSpc>
            </a:pPr>
            <a:r>
              <a:rPr sz="769">
                <a:latin typeface="Times New Roman"/>
                <a:cs typeface="Times New Roman"/>
              </a:rPr>
              <a:t>learning</a:t>
            </a:r>
            <a:r>
              <a:rPr sz="769" spc="77">
                <a:latin typeface="Times New Roman"/>
                <a:cs typeface="Times New Roman"/>
              </a:rPr>
              <a:t> </a:t>
            </a:r>
            <a:r>
              <a:rPr sz="769">
                <a:latin typeface="Times New Roman"/>
                <a:cs typeface="Times New Roman"/>
              </a:rPr>
              <a:t>Algorithms</a:t>
            </a:r>
            <a:r>
              <a:rPr sz="769" spc="81">
                <a:latin typeface="Times New Roman"/>
                <a:cs typeface="Times New Roman"/>
              </a:rPr>
              <a:t> </a:t>
            </a:r>
            <a:r>
              <a:rPr sz="769">
                <a:latin typeface="Times New Roman"/>
                <a:cs typeface="Times New Roman"/>
              </a:rPr>
              <a:t>namely</a:t>
            </a:r>
            <a:r>
              <a:rPr sz="769" spc="73">
                <a:latin typeface="Times New Roman"/>
                <a:cs typeface="Times New Roman"/>
              </a:rPr>
              <a:t> </a:t>
            </a:r>
            <a:r>
              <a:rPr sz="769">
                <a:latin typeface="Times New Roman"/>
                <a:cs typeface="Times New Roman"/>
              </a:rPr>
              <a:t>SVM,</a:t>
            </a:r>
            <a:r>
              <a:rPr sz="769" spc="77">
                <a:latin typeface="Times New Roman"/>
                <a:cs typeface="Times New Roman"/>
              </a:rPr>
              <a:t> </a:t>
            </a:r>
            <a:r>
              <a:rPr sz="769">
                <a:latin typeface="Times New Roman"/>
                <a:cs typeface="Times New Roman"/>
              </a:rPr>
              <a:t>Random</a:t>
            </a:r>
            <a:r>
              <a:rPr sz="769" spc="73">
                <a:latin typeface="Times New Roman"/>
                <a:cs typeface="Times New Roman"/>
              </a:rPr>
              <a:t> </a:t>
            </a:r>
            <a:r>
              <a:rPr sz="769">
                <a:latin typeface="Times New Roman"/>
                <a:cs typeface="Times New Roman"/>
              </a:rPr>
              <a:t>Forest</a:t>
            </a:r>
            <a:r>
              <a:rPr sz="769" spc="73">
                <a:latin typeface="Times New Roman"/>
                <a:cs typeface="Times New Roman"/>
              </a:rPr>
              <a:t> </a:t>
            </a:r>
            <a:r>
              <a:rPr sz="769">
                <a:latin typeface="Times New Roman"/>
                <a:cs typeface="Times New Roman"/>
              </a:rPr>
              <a:t>Classifier</a:t>
            </a:r>
            <a:r>
              <a:rPr sz="769" spc="96">
                <a:latin typeface="Times New Roman"/>
                <a:cs typeface="Times New Roman"/>
              </a:rPr>
              <a:t> </a:t>
            </a:r>
            <a:r>
              <a:rPr sz="769">
                <a:latin typeface="Times New Roman"/>
                <a:cs typeface="Times New Roman"/>
              </a:rPr>
              <a:t>(RFC),</a:t>
            </a:r>
            <a:r>
              <a:rPr sz="769" spc="77">
                <a:latin typeface="Times New Roman"/>
                <a:cs typeface="Times New Roman"/>
              </a:rPr>
              <a:t> </a:t>
            </a:r>
            <a:r>
              <a:rPr sz="769">
                <a:latin typeface="Times New Roman"/>
                <a:cs typeface="Times New Roman"/>
              </a:rPr>
              <a:t>Logistic</a:t>
            </a:r>
            <a:r>
              <a:rPr sz="769" spc="77">
                <a:latin typeface="Times New Roman"/>
                <a:cs typeface="Times New Roman"/>
              </a:rPr>
              <a:t> </a:t>
            </a:r>
            <a:r>
              <a:rPr sz="769">
                <a:latin typeface="Times New Roman"/>
                <a:cs typeface="Times New Roman"/>
              </a:rPr>
              <a:t>Regression</a:t>
            </a:r>
            <a:r>
              <a:rPr sz="769" spc="69">
                <a:latin typeface="Times New Roman"/>
                <a:cs typeface="Times New Roman"/>
              </a:rPr>
              <a:t> </a:t>
            </a:r>
            <a:r>
              <a:rPr sz="769">
                <a:latin typeface="Times New Roman"/>
                <a:cs typeface="Times New Roman"/>
              </a:rPr>
              <a:t>and</a:t>
            </a:r>
            <a:r>
              <a:rPr sz="769" spc="81">
                <a:latin typeface="Times New Roman"/>
                <a:cs typeface="Times New Roman"/>
              </a:rPr>
              <a:t> </a:t>
            </a:r>
            <a:r>
              <a:rPr sz="769" spc="-8">
                <a:latin typeface="Times New Roman"/>
                <a:cs typeface="Times New Roman"/>
              </a:rPr>
              <a:t>K-</a:t>
            </a:r>
            <a:r>
              <a:rPr sz="769">
                <a:latin typeface="Times New Roman"/>
                <a:cs typeface="Times New Roman"/>
              </a:rPr>
              <a:t>Nearest</a:t>
            </a:r>
            <a:r>
              <a:rPr sz="769" spc="73">
                <a:latin typeface="Times New Roman"/>
                <a:cs typeface="Times New Roman"/>
              </a:rPr>
              <a:t> </a:t>
            </a:r>
            <a:r>
              <a:rPr sz="769" spc="-8">
                <a:latin typeface="Times New Roman"/>
                <a:cs typeface="Times New Roman"/>
              </a:rPr>
              <a:t>Neighbor. </a:t>
            </a:r>
            <a:r>
              <a:rPr sz="769">
                <a:latin typeface="Times New Roman"/>
                <a:cs typeface="Times New Roman"/>
              </a:rPr>
              <a:t>Experimental</a:t>
            </a:r>
            <a:r>
              <a:rPr sz="769" spc="92">
                <a:latin typeface="Times New Roman"/>
                <a:cs typeface="Times New Roman"/>
              </a:rPr>
              <a:t> </a:t>
            </a:r>
            <a:r>
              <a:rPr sz="769">
                <a:latin typeface="Times New Roman"/>
                <a:cs typeface="Times New Roman"/>
              </a:rPr>
              <a:t>results</a:t>
            </a:r>
            <a:r>
              <a:rPr sz="769" spc="96">
                <a:latin typeface="Times New Roman"/>
                <a:cs typeface="Times New Roman"/>
              </a:rPr>
              <a:t> </a:t>
            </a:r>
            <a:r>
              <a:rPr sz="769">
                <a:latin typeface="Times New Roman"/>
                <a:cs typeface="Times New Roman"/>
              </a:rPr>
              <a:t>showed</a:t>
            </a:r>
            <a:r>
              <a:rPr sz="769" spc="112">
                <a:latin typeface="Times New Roman"/>
                <a:cs typeface="Times New Roman"/>
              </a:rPr>
              <a:t> </a:t>
            </a:r>
            <a:r>
              <a:rPr sz="769">
                <a:latin typeface="Times New Roman"/>
                <a:cs typeface="Times New Roman"/>
              </a:rPr>
              <a:t>that</a:t>
            </a:r>
            <a:r>
              <a:rPr sz="769" spc="92">
                <a:latin typeface="Times New Roman"/>
                <a:cs typeface="Times New Roman"/>
              </a:rPr>
              <a:t> </a:t>
            </a:r>
            <a:r>
              <a:rPr sz="769">
                <a:latin typeface="Times New Roman"/>
                <a:cs typeface="Times New Roman"/>
              </a:rPr>
              <a:t>the</a:t>
            </a:r>
            <a:r>
              <a:rPr sz="769" spc="96">
                <a:latin typeface="Times New Roman"/>
                <a:cs typeface="Times New Roman"/>
              </a:rPr>
              <a:t> </a:t>
            </a:r>
            <a:r>
              <a:rPr sz="769">
                <a:latin typeface="Times New Roman"/>
                <a:cs typeface="Times New Roman"/>
              </a:rPr>
              <a:t>Random</a:t>
            </a:r>
            <a:r>
              <a:rPr sz="769" spc="77">
                <a:latin typeface="Times New Roman"/>
                <a:cs typeface="Times New Roman"/>
              </a:rPr>
              <a:t> </a:t>
            </a:r>
            <a:r>
              <a:rPr sz="769">
                <a:latin typeface="Times New Roman"/>
                <a:cs typeface="Times New Roman"/>
              </a:rPr>
              <a:t>Forest</a:t>
            </a:r>
            <a:r>
              <a:rPr sz="769" spc="92">
                <a:latin typeface="Times New Roman"/>
                <a:cs typeface="Times New Roman"/>
              </a:rPr>
              <a:t> </a:t>
            </a:r>
            <a:r>
              <a:rPr sz="769">
                <a:latin typeface="Times New Roman"/>
                <a:cs typeface="Times New Roman"/>
              </a:rPr>
              <a:t>algorithm</a:t>
            </a:r>
            <a:r>
              <a:rPr sz="769" spc="92">
                <a:latin typeface="Times New Roman"/>
                <a:cs typeface="Times New Roman"/>
              </a:rPr>
              <a:t> </a:t>
            </a:r>
            <a:r>
              <a:rPr sz="769">
                <a:latin typeface="Times New Roman"/>
                <a:cs typeface="Times New Roman"/>
              </a:rPr>
              <a:t>outperforms</a:t>
            </a:r>
            <a:r>
              <a:rPr sz="769" spc="88">
                <a:latin typeface="Times New Roman"/>
                <a:cs typeface="Times New Roman"/>
              </a:rPr>
              <a:t> </a:t>
            </a:r>
            <a:r>
              <a:rPr sz="769">
                <a:latin typeface="Times New Roman"/>
                <a:cs typeface="Times New Roman"/>
              </a:rPr>
              <a:t>other</a:t>
            </a:r>
            <a:r>
              <a:rPr sz="769" spc="100">
                <a:latin typeface="Times New Roman"/>
                <a:cs typeface="Times New Roman"/>
              </a:rPr>
              <a:t> </a:t>
            </a:r>
            <a:r>
              <a:rPr sz="769">
                <a:latin typeface="Times New Roman"/>
                <a:cs typeface="Times New Roman"/>
              </a:rPr>
              <a:t>algorithms</a:t>
            </a:r>
            <a:r>
              <a:rPr sz="769" spc="100">
                <a:latin typeface="Times New Roman"/>
                <a:cs typeface="Times New Roman"/>
              </a:rPr>
              <a:t> </a:t>
            </a:r>
            <a:r>
              <a:rPr sz="769">
                <a:latin typeface="Times New Roman"/>
                <a:cs typeface="Times New Roman"/>
              </a:rPr>
              <a:t>with</a:t>
            </a:r>
            <a:r>
              <a:rPr sz="769" spc="88">
                <a:latin typeface="Times New Roman"/>
                <a:cs typeface="Times New Roman"/>
              </a:rPr>
              <a:t> </a:t>
            </a:r>
            <a:r>
              <a:rPr sz="769">
                <a:latin typeface="Times New Roman"/>
                <a:cs typeface="Times New Roman"/>
              </a:rPr>
              <a:t>an</a:t>
            </a:r>
            <a:r>
              <a:rPr sz="769" spc="127">
                <a:latin typeface="Times New Roman"/>
                <a:cs typeface="Times New Roman"/>
              </a:rPr>
              <a:t> </a:t>
            </a:r>
            <a:r>
              <a:rPr sz="769">
                <a:latin typeface="Times New Roman"/>
                <a:cs typeface="Times New Roman"/>
              </a:rPr>
              <a:t>accuracy</a:t>
            </a:r>
            <a:r>
              <a:rPr sz="769" spc="92">
                <a:latin typeface="Times New Roman"/>
                <a:cs typeface="Times New Roman"/>
              </a:rPr>
              <a:t> </a:t>
            </a:r>
            <a:r>
              <a:rPr sz="769" spc="-19">
                <a:latin typeface="Times New Roman"/>
                <a:cs typeface="Times New Roman"/>
              </a:rPr>
              <a:t>of </a:t>
            </a:r>
            <a:r>
              <a:rPr sz="769" spc="-8">
                <a:latin typeface="Times New Roman"/>
                <a:cs typeface="Times New Roman"/>
              </a:rPr>
              <a:t>88.10%.</a:t>
            </a:r>
            <a:endParaRPr sz="769">
              <a:latin typeface="Times New Roman"/>
              <a:cs typeface="Times New Roman"/>
            </a:endParaRPr>
          </a:p>
          <a:p>
            <a:pPr>
              <a:lnSpc>
                <a:spcPct val="100000"/>
              </a:lnSpc>
              <a:spcBef>
                <a:spcPts val="19"/>
              </a:spcBef>
            </a:pPr>
            <a:endParaRPr sz="769">
              <a:latin typeface="Times New Roman"/>
              <a:cs typeface="Times New Roman"/>
            </a:endParaRPr>
          </a:p>
          <a:p>
            <a:pPr marL="48840" marR="151405">
              <a:lnSpc>
                <a:spcPts val="1000"/>
              </a:lnSpc>
              <a:spcBef>
                <a:spcPts val="4"/>
              </a:spcBef>
            </a:pPr>
            <a:r>
              <a:rPr sz="846" b="1" i="1">
                <a:latin typeface="Times New Roman"/>
                <a:cs typeface="Times New Roman"/>
              </a:rPr>
              <a:t>Keywords:</a:t>
            </a:r>
            <a:r>
              <a:rPr sz="846" b="1" i="1" spc="-8">
                <a:latin typeface="Times New Roman"/>
                <a:cs typeface="Times New Roman"/>
              </a:rPr>
              <a:t> </a:t>
            </a:r>
            <a:r>
              <a:rPr sz="846" i="1">
                <a:latin typeface="Times New Roman"/>
                <a:cs typeface="Times New Roman"/>
              </a:rPr>
              <a:t>Cricket,</a:t>
            </a:r>
            <a:r>
              <a:rPr sz="846" i="1" spc="-23">
                <a:latin typeface="Times New Roman"/>
                <a:cs typeface="Times New Roman"/>
              </a:rPr>
              <a:t> </a:t>
            </a:r>
            <a:r>
              <a:rPr sz="846" i="1">
                <a:latin typeface="Times New Roman"/>
                <a:cs typeface="Times New Roman"/>
              </a:rPr>
              <a:t>Indian</a:t>
            </a:r>
            <a:r>
              <a:rPr sz="846" i="1" spc="-23">
                <a:latin typeface="Times New Roman"/>
                <a:cs typeface="Times New Roman"/>
              </a:rPr>
              <a:t> </a:t>
            </a:r>
            <a:r>
              <a:rPr sz="846" i="1">
                <a:latin typeface="Times New Roman"/>
                <a:cs typeface="Times New Roman"/>
              </a:rPr>
              <a:t>Premier</a:t>
            </a:r>
            <a:r>
              <a:rPr sz="846" i="1" spc="-8">
                <a:latin typeface="Times New Roman"/>
                <a:cs typeface="Times New Roman"/>
              </a:rPr>
              <a:t> </a:t>
            </a:r>
            <a:r>
              <a:rPr sz="846" i="1">
                <a:latin typeface="Times New Roman"/>
                <a:cs typeface="Times New Roman"/>
              </a:rPr>
              <a:t>League,</a:t>
            </a:r>
            <a:r>
              <a:rPr sz="846" i="1" spc="-12">
                <a:latin typeface="Times New Roman"/>
                <a:cs typeface="Times New Roman"/>
              </a:rPr>
              <a:t> </a:t>
            </a:r>
            <a:r>
              <a:rPr sz="846" i="1">
                <a:latin typeface="Times New Roman"/>
                <a:cs typeface="Times New Roman"/>
              </a:rPr>
              <a:t>Logistic</a:t>
            </a:r>
            <a:r>
              <a:rPr sz="846" i="1" spc="-12">
                <a:latin typeface="Times New Roman"/>
                <a:cs typeface="Times New Roman"/>
              </a:rPr>
              <a:t> </a:t>
            </a:r>
            <a:r>
              <a:rPr sz="846" i="1">
                <a:latin typeface="Times New Roman"/>
                <a:cs typeface="Times New Roman"/>
              </a:rPr>
              <a:t>Regression,</a:t>
            </a:r>
            <a:r>
              <a:rPr sz="846" i="1" spc="-12">
                <a:latin typeface="Times New Roman"/>
                <a:cs typeface="Times New Roman"/>
              </a:rPr>
              <a:t> </a:t>
            </a:r>
            <a:r>
              <a:rPr sz="846" i="1">
                <a:latin typeface="Times New Roman"/>
                <a:cs typeface="Times New Roman"/>
              </a:rPr>
              <a:t>Machine</a:t>
            </a:r>
            <a:r>
              <a:rPr sz="846" i="1" spc="-12">
                <a:latin typeface="Times New Roman"/>
                <a:cs typeface="Times New Roman"/>
              </a:rPr>
              <a:t> </a:t>
            </a:r>
            <a:r>
              <a:rPr sz="846" i="1">
                <a:latin typeface="Times New Roman"/>
                <a:cs typeface="Times New Roman"/>
              </a:rPr>
              <a:t>Learning,</a:t>
            </a:r>
            <a:r>
              <a:rPr sz="846" i="1" spc="-8">
                <a:latin typeface="Times New Roman"/>
                <a:cs typeface="Times New Roman"/>
              </a:rPr>
              <a:t> </a:t>
            </a:r>
            <a:r>
              <a:rPr sz="846" i="1">
                <a:latin typeface="Times New Roman"/>
                <a:cs typeface="Times New Roman"/>
              </a:rPr>
              <a:t>Prediction</a:t>
            </a:r>
            <a:r>
              <a:rPr sz="846" i="1" spc="-12">
                <a:latin typeface="Times New Roman"/>
                <a:cs typeface="Times New Roman"/>
              </a:rPr>
              <a:t> </a:t>
            </a:r>
            <a:r>
              <a:rPr sz="846" i="1">
                <a:latin typeface="Times New Roman"/>
                <a:cs typeface="Times New Roman"/>
              </a:rPr>
              <a:t>of</a:t>
            </a:r>
            <a:r>
              <a:rPr sz="846" i="1" spc="-8">
                <a:latin typeface="Times New Roman"/>
                <a:cs typeface="Times New Roman"/>
              </a:rPr>
              <a:t> match </a:t>
            </a:r>
            <a:r>
              <a:rPr sz="846" i="1">
                <a:latin typeface="Times New Roman"/>
                <a:cs typeface="Times New Roman"/>
              </a:rPr>
              <a:t>outcome,</a:t>
            </a:r>
            <a:r>
              <a:rPr sz="846" i="1" spc="-8">
                <a:latin typeface="Times New Roman"/>
                <a:cs typeface="Times New Roman"/>
              </a:rPr>
              <a:t> </a:t>
            </a:r>
            <a:r>
              <a:rPr sz="846" i="1">
                <a:latin typeface="Times New Roman"/>
                <a:cs typeface="Times New Roman"/>
              </a:rPr>
              <a:t>Random</a:t>
            </a:r>
            <a:r>
              <a:rPr sz="846" i="1" spc="-15">
                <a:latin typeface="Times New Roman"/>
                <a:cs typeface="Times New Roman"/>
              </a:rPr>
              <a:t> </a:t>
            </a:r>
            <a:r>
              <a:rPr sz="846" i="1">
                <a:latin typeface="Times New Roman"/>
                <a:cs typeface="Times New Roman"/>
              </a:rPr>
              <a:t>Forest</a:t>
            </a:r>
            <a:r>
              <a:rPr sz="846" i="1" spc="-4">
                <a:latin typeface="Times New Roman"/>
                <a:cs typeface="Times New Roman"/>
              </a:rPr>
              <a:t> </a:t>
            </a:r>
            <a:r>
              <a:rPr sz="846" i="1" spc="-8">
                <a:latin typeface="Times New Roman"/>
                <a:cs typeface="Times New Roman"/>
              </a:rPr>
              <a:t>Classifier.</a:t>
            </a:r>
            <a:endParaRPr sz="846">
              <a:latin typeface="Times New Roman"/>
              <a:cs typeface="Times New Roman"/>
            </a:endParaRPr>
          </a:p>
        </p:txBody>
      </p:sp>
      <p:sp>
        <p:nvSpPr>
          <p:cNvPr id="4" name="object 4"/>
          <p:cNvSpPr txBox="1"/>
          <p:nvPr/>
        </p:nvSpPr>
        <p:spPr>
          <a:xfrm>
            <a:off x="4931399" y="4605743"/>
            <a:ext cx="2309660" cy="2644217"/>
          </a:xfrm>
          <a:prstGeom prst="rect">
            <a:avLst/>
          </a:prstGeom>
        </p:spPr>
        <p:txBody>
          <a:bodyPr vert="horz" wrap="square" lIns="0" tIns="9768" rIns="0" bIns="0" rtlCol="0">
            <a:spAutoFit/>
          </a:bodyPr>
          <a:lstStyle/>
          <a:p>
            <a:pPr marL="9768">
              <a:lnSpc>
                <a:spcPct val="100000"/>
              </a:lnSpc>
              <a:spcBef>
                <a:spcPts val="77"/>
              </a:spcBef>
            </a:pPr>
            <a:r>
              <a:rPr sz="885" b="1">
                <a:latin typeface="Times New Roman"/>
                <a:cs typeface="Times New Roman"/>
              </a:rPr>
              <a:t>1. </a:t>
            </a:r>
            <a:r>
              <a:rPr sz="885" b="1" spc="-8">
                <a:latin typeface="Times New Roman"/>
                <a:cs typeface="Times New Roman"/>
              </a:rPr>
              <a:t>INTRODUCTION</a:t>
            </a:r>
            <a:endParaRPr sz="885">
              <a:latin typeface="Times New Roman"/>
              <a:cs typeface="Times New Roman"/>
            </a:endParaRPr>
          </a:p>
          <a:p>
            <a:pPr marL="9768" marR="3907" indent="140660" algn="just">
              <a:lnSpc>
                <a:spcPct val="100000"/>
              </a:lnSpc>
              <a:spcBef>
                <a:spcPts val="677"/>
              </a:spcBef>
            </a:pPr>
            <a:r>
              <a:rPr sz="769">
                <a:latin typeface="Times New Roman"/>
                <a:cs typeface="Times New Roman"/>
              </a:rPr>
              <a:t>Cricket</a:t>
            </a:r>
            <a:r>
              <a:rPr sz="769" spc="4">
                <a:latin typeface="Times New Roman"/>
                <a:cs typeface="Times New Roman"/>
              </a:rPr>
              <a:t> </a:t>
            </a:r>
            <a:r>
              <a:rPr sz="769">
                <a:latin typeface="Times New Roman"/>
                <a:cs typeface="Times New Roman"/>
              </a:rPr>
              <a:t>is</a:t>
            </a:r>
            <a:r>
              <a:rPr sz="769" spc="-8">
                <a:latin typeface="Times New Roman"/>
                <a:cs typeface="Times New Roman"/>
              </a:rPr>
              <a:t> </a:t>
            </a:r>
            <a:r>
              <a:rPr sz="769">
                <a:latin typeface="Times New Roman"/>
                <a:cs typeface="Times New Roman"/>
              </a:rPr>
              <a:t>an</a:t>
            </a:r>
            <a:r>
              <a:rPr sz="769" spc="-4">
                <a:latin typeface="Times New Roman"/>
                <a:cs typeface="Times New Roman"/>
              </a:rPr>
              <a:t> </a:t>
            </a:r>
            <a:r>
              <a:rPr sz="769">
                <a:latin typeface="Times New Roman"/>
                <a:cs typeface="Times New Roman"/>
              </a:rPr>
              <a:t>outdoor</a:t>
            </a:r>
            <a:r>
              <a:rPr sz="769" spc="8">
                <a:latin typeface="Times New Roman"/>
                <a:cs typeface="Times New Roman"/>
              </a:rPr>
              <a:t> </a:t>
            </a:r>
            <a:r>
              <a:rPr sz="769">
                <a:latin typeface="Times New Roman"/>
                <a:cs typeface="Times New Roman"/>
              </a:rPr>
              <a:t>game</a:t>
            </a:r>
            <a:r>
              <a:rPr sz="769" spc="12">
                <a:latin typeface="Times New Roman"/>
                <a:cs typeface="Times New Roman"/>
              </a:rPr>
              <a:t> </a:t>
            </a:r>
            <a:r>
              <a:rPr sz="769">
                <a:latin typeface="Times New Roman"/>
                <a:cs typeface="Times New Roman"/>
              </a:rPr>
              <a:t>which is</a:t>
            </a:r>
            <a:r>
              <a:rPr sz="769" spc="-12">
                <a:latin typeface="Times New Roman"/>
                <a:cs typeface="Times New Roman"/>
              </a:rPr>
              <a:t> </a:t>
            </a:r>
            <a:r>
              <a:rPr sz="769">
                <a:latin typeface="Times New Roman"/>
                <a:cs typeface="Times New Roman"/>
              </a:rPr>
              <a:t>played by</a:t>
            </a:r>
            <a:r>
              <a:rPr sz="769" spc="-12">
                <a:latin typeface="Times New Roman"/>
                <a:cs typeface="Times New Roman"/>
              </a:rPr>
              <a:t> </a:t>
            </a:r>
            <a:r>
              <a:rPr sz="769">
                <a:latin typeface="Times New Roman"/>
                <a:cs typeface="Times New Roman"/>
              </a:rPr>
              <a:t>bat</a:t>
            </a:r>
            <a:r>
              <a:rPr sz="769" spc="4">
                <a:latin typeface="Times New Roman"/>
                <a:cs typeface="Times New Roman"/>
              </a:rPr>
              <a:t> </a:t>
            </a:r>
            <a:r>
              <a:rPr sz="769" spc="-19">
                <a:latin typeface="Times New Roman"/>
                <a:cs typeface="Times New Roman"/>
              </a:rPr>
              <a:t>and </a:t>
            </a:r>
            <a:r>
              <a:rPr sz="769">
                <a:latin typeface="Times New Roman"/>
                <a:cs typeface="Times New Roman"/>
              </a:rPr>
              <a:t>bowl</a:t>
            </a:r>
            <a:r>
              <a:rPr sz="769" spc="-19">
                <a:latin typeface="Times New Roman"/>
                <a:cs typeface="Times New Roman"/>
              </a:rPr>
              <a:t> </a:t>
            </a:r>
            <a:r>
              <a:rPr sz="769">
                <a:latin typeface="Times New Roman"/>
                <a:cs typeface="Times New Roman"/>
              </a:rPr>
              <a:t>which</a:t>
            </a:r>
            <a:r>
              <a:rPr sz="769" spc="-31">
                <a:latin typeface="Times New Roman"/>
                <a:cs typeface="Times New Roman"/>
              </a:rPr>
              <a:t> </a:t>
            </a:r>
            <a:r>
              <a:rPr sz="769">
                <a:latin typeface="Times New Roman"/>
                <a:cs typeface="Times New Roman"/>
              </a:rPr>
              <a:t>includes</a:t>
            </a:r>
            <a:r>
              <a:rPr sz="769" spc="-31">
                <a:latin typeface="Times New Roman"/>
                <a:cs typeface="Times New Roman"/>
              </a:rPr>
              <a:t> </a:t>
            </a:r>
            <a:r>
              <a:rPr sz="769">
                <a:latin typeface="Times New Roman"/>
                <a:cs typeface="Times New Roman"/>
              </a:rPr>
              <a:t>2</a:t>
            </a:r>
            <a:r>
              <a:rPr sz="769" spc="-19">
                <a:latin typeface="Times New Roman"/>
                <a:cs typeface="Times New Roman"/>
              </a:rPr>
              <a:t> </a:t>
            </a:r>
            <a:r>
              <a:rPr sz="769">
                <a:latin typeface="Times New Roman"/>
                <a:cs typeface="Times New Roman"/>
              </a:rPr>
              <a:t>teams</a:t>
            </a:r>
            <a:r>
              <a:rPr sz="769" spc="-23">
                <a:latin typeface="Times New Roman"/>
                <a:cs typeface="Times New Roman"/>
              </a:rPr>
              <a:t> </a:t>
            </a:r>
            <a:r>
              <a:rPr sz="769">
                <a:latin typeface="Times New Roman"/>
                <a:cs typeface="Times New Roman"/>
              </a:rPr>
              <a:t>of</a:t>
            </a:r>
            <a:r>
              <a:rPr sz="769" spc="-31">
                <a:latin typeface="Times New Roman"/>
                <a:cs typeface="Times New Roman"/>
              </a:rPr>
              <a:t> </a:t>
            </a:r>
            <a:r>
              <a:rPr sz="769">
                <a:latin typeface="Times New Roman"/>
                <a:cs typeface="Times New Roman"/>
              </a:rPr>
              <a:t>11</a:t>
            </a:r>
            <a:r>
              <a:rPr sz="769" spc="-23">
                <a:latin typeface="Times New Roman"/>
                <a:cs typeface="Times New Roman"/>
              </a:rPr>
              <a:t> </a:t>
            </a:r>
            <a:r>
              <a:rPr sz="769">
                <a:latin typeface="Times New Roman"/>
                <a:cs typeface="Times New Roman"/>
              </a:rPr>
              <a:t>players</a:t>
            </a:r>
            <a:r>
              <a:rPr sz="769" spc="-31">
                <a:latin typeface="Times New Roman"/>
                <a:cs typeface="Times New Roman"/>
              </a:rPr>
              <a:t> </a:t>
            </a:r>
            <a:r>
              <a:rPr sz="769">
                <a:latin typeface="Times New Roman"/>
                <a:cs typeface="Times New Roman"/>
              </a:rPr>
              <a:t>each.</a:t>
            </a:r>
            <a:r>
              <a:rPr sz="769" spc="-27">
                <a:latin typeface="Times New Roman"/>
                <a:cs typeface="Times New Roman"/>
              </a:rPr>
              <a:t> </a:t>
            </a:r>
            <a:r>
              <a:rPr sz="769">
                <a:latin typeface="Times New Roman"/>
                <a:cs typeface="Times New Roman"/>
              </a:rPr>
              <a:t>Cricket</a:t>
            </a:r>
            <a:r>
              <a:rPr sz="769" spc="-27">
                <a:latin typeface="Times New Roman"/>
                <a:cs typeface="Times New Roman"/>
              </a:rPr>
              <a:t> </a:t>
            </a:r>
            <a:r>
              <a:rPr sz="769" spc="-19">
                <a:latin typeface="Times New Roman"/>
                <a:cs typeface="Times New Roman"/>
              </a:rPr>
              <a:t>is </a:t>
            </a:r>
            <a:r>
              <a:rPr sz="769">
                <a:latin typeface="Times New Roman"/>
                <a:cs typeface="Times New Roman"/>
              </a:rPr>
              <a:t>a</a:t>
            </a:r>
            <a:r>
              <a:rPr sz="769" spc="-31">
                <a:latin typeface="Times New Roman"/>
                <a:cs typeface="Times New Roman"/>
              </a:rPr>
              <a:t> </a:t>
            </a:r>
            <a:r>
              <a:rPr sz="769" spc="-8">
                <a:latin typeface="Times New Roman"/>
                <a:cs typeface="Times New Roman"/>
              </a:rPr>
              <a:t>teamwork</a:t>
            </a:r>
            <a:r>
              <a:rPr sz="769" spc="-27">
                <a:latin typeface="Times New Roman"/>
                <a:cs typeface="Times New Roman"/>
              </a:rPr>
              <a:t> </a:t>
            </a:r>
            <a:r>
              <a:rPr sz="769" spc="-8">
                <a:latin typeface="Times New Roman"/>
                <a:cs typeface="Times New Roman"/>
              </a:rPr>
              <a:t>game</a:t>
            </a:r>
            <a:r>
              <a:rPr sz="769" spc="-27">
                <a:latin typeface="Times New Roman"/>
                <a:cs typeface="Times New Roman"/>
              </a:rPr>
              <a:t> </a:t>
            </a:r>
            <a:r>
              <a:rPr sz="769" spc="-8">
                <a:latin typeface="Times New Roman"/>
                <a:cs typeface="Times New Roman"/>
              </a:rPr>
              <a:t>and</a:t>
            </a:r>
            <a:r>
              <a:rPr sz="769" spc="-31">
                <a:latin typeface="Times New Roman"/>
                <a:cs typeface="Times New Roman"/>
              </a:rPr>
              <a:t> </a:t>
            </a:r>
            <a:r>
              <a:rPr sz="769">
                <a:latin typeface="Times New Roman"/>
                <a:cs typeface="Times New Roman"/>
              </a:rPr>
              <a:t>is</a:t>
            </a:r>
            <a:r>
              <a:rPr sz="769" spc="-35">
                <a:latin typeface="Times New Roman"/>
                <a:cs typeface="Times New Roman"/>
              </a:rPr>
              <a:t> </a:t>
            </a:r>
            <a:r>
              <a:rPr sz="769">
                <a:latin typeface="Times New Roman"/>
                <a:cs typeface="Times New Roman"/>
              </a:rPr>
              <a:t>played</a:t>
            </a:r>
            <a:r>
              <a:rPr sz="769" spc="-19">
                <a:latin typeface="Times New Roman"/>
                <a:cs typeface="Times New Roman"/>
              </a:rPr>
              <a:t> </a:t>
            </a:r>
            <a:r>
              <a:rPr sz="769" spc="-8">
                <a:latin typeface="Times New Roman"/>
                <a:cs typeface="Times New Roman"/>
              </a:rPr>
              <a:t>mostly</a:t>
            </a:r>
            <a:r>
              <a:rPr sz="769" spc="-38">
                <a:latin typeface="Times New Roman"/>
                <a:cs typeface="Times New Roman"/>
              </a:rPr>
              <a:t> </a:t>
            </a:r>
            <a:r>
              <a:rPr sz="769">
                <a:latin typeface="Times New Roman"/>
                <a:cs typeface="Times New Roman"/>
              </a:rPr>
              <a:t>in</a:t>
            </a:r>
            <a:r>
              <a:rPr sz="769" spc="-27">
                <a:latin typeface="Times New Roman"/>
                <a:cs typeface="Times New Roman"/>
              </a:rPr>
              <a:t> </a:t>
            </a:r>
            <a:r>
              <a:rPr sz="769" spc="-8">
                <a:latin typeface="Times New Roman"/>
                <a:cs typeface="Times New Roman"/>
              </a:rPr>
              <a:t>three</a:t>
            </a:r>
            <a:r>
              <a:rPr sz="769" spc="-23">
                <a:latin typeface="Times New Roman"/>
                <a:cs typeface="Times New Roman"/>
              </a:rPr>
              <a:t> </a:t>
            </a:r>
            <a:r>
              <a:rPr sz="769" spc="-8">
                <a:latin typeface="Times New Roman"/>
                <a:cs typeface="Times New Roman"/>
              </a:rPr>
              <a:t>formats</a:t>
            </a:r>
            <a:r>
              <a:rPr sz="769" spc="-35">
                <a:latin typeface="Times New Roman"/>
                <a:cs typeface="Times New Roman"/>
              </a:rPr>
              <a:t> </a:t>
            </a:r>
            <a:r>
              <a:rPr sz="769" spc="-19">
                <a:latin typeface="Times New Roman"/>
                <a:cs typeface="Times New Roman"/>
              </a:rPr>
              <a:t>and </a:t>
            </a:r>
            <a:r>
              <a:rPr sz="769">
                <a:latin typeface="Times New Roman"/>
                <a:cs typeface="Times New Roman"/>
              </a:rPr>
              <a:t>occupies</a:t>
            </a:r>
            <a:r>
              <a:rPr sz="769" spc="58">
                <a:latin typeface="Times New Roman"/>
                <a:cs typeface="Times New Roman"/>
              </a:rPr>
              <a:t> </a:t>
            </a:r>
            <a:r>
              <a:rPr sz="769">
                <a:latin typeface="Times New Roman"/>
                <a:cs typeface="Times New Roman"/>
              </a:rPr>
              <a:t>the</a:t>
            </a:r>
            <a:r>
              <a:rPr sz="769" spc="62">
                <a:latin typeface="Times New Roman"/>
                <a:cs typeface="Times New Roman"/>
              </a:rPr>
              <a:t> </a:t>
            </a:r>
            <a:r>
              <a:rPr sz="769">
                <a:latin typeface="Times New Roman"/>
                <a:cs typeface="Times New Roman"/>
              </a:rPr>
              <a:t>2</a:t>
            </a:r>
            <a:r>
              <a:rPr sz="769" spc="65">
                <a:latin typeface="Times New Roman"/>
                <a:cs typeface="Times New Roman"/>
              </a:rPr>
              <a:t> </a:t>
            </a:r>
            <a:r>
              <a:rPr sz="769">
                <a:latin typeface="Times New Roman"/>
                <a:cs typeface="Times New Roman"/>
              </a:rPr>
              <a:t>spots</a:t>
            </a:r>
            <a:r>
              <a:rPr sz="769" spc="65">
                <a:latin typeface="Times New Roman"/>
                <a:cs typeface="Times New Roman"/>
              </a:rPr>
              <a:t> </a:t>
            </a:r>
            <a:r>
              <a:rPr sz="769">
                <a:latin typeface="Times New Roman"/>
                <a:cs typeface="Times New Roman"/>
              </a:rPr>
              <a:t>in</a:t>
            </a:r>
            <a:r>
              <a:rPr sz="769" spc="65">
                <a:latin typeface="Times New Roman"/>
                <a:cs typeface="Times New Roman"/>
              </a:rPr>
              <a:t> </a:t>
            </a:r>
            <a:r>
              <a:rPr sz="769">
                <a:latin typeface="Times New Roman"/>
                <a:cs typeface="Times New Roman"/>
              </a:rPr>
              <a:t>the</a:t>
            </a:r>
            <a:r>
              <a:rPr sz="769" spc="81">
                <a:latin typeface="Times New Roman"/>
                <a:cs typeface="Times New Roman"/>
              </a:rPr>
              <a:t> </a:t>
            </a:r>
            <a:r>
              <a:rPr sz="769">
                <a:latin typeface="Times New Roman"/>
                <a:cs typeface="Times New Roman"/>
              </a:rPr>
              <a:t>list</a:t>
            </a:r>
            <a:r>
              <a:rPr sz="769" spc="65">
                <a:latin typeface="Times New Roman"/>
                <a:cs typeface="Times New Roman"/>
              </a:rPr>
              <a:t> </a:t>
            </a:r>
            <a:r>
              <a:rPr sz="769">
                <a:latin typeface="Times New Roman"/>
                <a:cs typeface="Times New Roman"/>
              </a:rPr>
              <a:t>of</a:t>
            </a:r>
            <a:r>
              <a:rPr sz="769" spc="62">
                <a:latin typeface="Times New Roman"/>
                <a:cs typeface="Times New Roman"/>
              </a:rPr>
              <a:t> </a:t>
            </a:r>
            <a:r>
              <a:rPr sz="769">
                <a:latin typeface="Times New Roman"/>
                <a:cs typeface="Times New Roman"/>
              </a:rPr>
              <a:t>the</a:t>
            </a:r>
            <a:r>
              <a:rPr sz="769" spc="77">
                <a:latin typeface="Times New Roman"/>
                <a:cs typeface="Times New Roman"/>
              </a:rPr>
              <a:t> </a:t>
            </a:r>
            <a:r>
              <a:rPr sz="769">
                <a:latin typeface="Times New Roman"/>
                <a:cs typeface="Times New Roman"/>
              </a:rPr>
              <a:t>most</a:t>
            </a:r>
            <a:r>
              <a:rPr sz="769" spc="62">
                <a:latin typeface="Times New Roman"/>
                <a:cs typeface="Times New Roman"/>
              </a:rPr>
              <a:t> </a:t>
            </a:r>
            <a:r>
              <a:rPr sz="769">
                <a:latin typeface="Times New Roman"/>
                <a:cs typeface="Times New Roman"/>
              </a:rPr>
              <a:t>popular</a:t>
            </a:r>
            <a:r>
              <a:rPr sz="769" spc="65">
                <a:latin typeface="Times New Roman"/>
                <a:cs typeface="Times New Roman"/>
              </a:rPr>
              <a:t> </a:t>
            </a:r>
            <a:r>
              <a:rPr sz="769" spc="-15">
                <a:latin typeface="Times New Roman"/>
                <a:cs typeface="Times New Roman"/>
              </a:rPr>
              <a:t>sport </a:t>
            </a:r>
            <a:r>
              <a:rPr sz="769" spc="-8">
                <a:latin typeface="Times New Roman"/>
                <a:cs typeface="Times New Roman"/>
              </a:rPr>
              <a:t>around</a:t>
            </a:r>
            <a:r>
              <a:rPr sz="769" spc="-27">
                <a:latin typeface="Times New Roman"/>
                <a:cs typeface="Times New Roman"/>
              </a:rPr>
              <a:t> </a:t>
            </a:r>
            <a:r>
              <a:rPr sz="769">
                <a:latin typeface="Times New Roman"/>
                <a:cs typeface="Times New Roman"/>
              </a:rPr>
              <a:t>the</a:t>
            </a:r>
            <a:r>
              <a:rPr sz="769" spc="-27">
                <a:latin typeface="Times New Roman"/>
                <a:cs typeface="Times New Roman"/>
              </a:rPr>
              <a:t> </a:t>
            </a:r>
            <a:r>
              <a:rPr sz="769" spc="-8">
                <a:latin typeface="Times New Roman"/>
                <a:cs typeface="Times New Roman"/>
              </a:rPr>
              <a:t>World.</a:t>
            </a:r>
            <a:r>
              <a:rPr sz="769" spc="-27">
                <a:latin typeface="Times New Roman"/>
                <a:cs typeface="Times New Roman"/>
              </a:rPr>
              <a:t> </a:t>
            </a:r>
            <a:r>
              <a:rPr sz="769" spc="-8">
                <a:latin typeface="Times New Roman"/>
                <a:cs typeface="Times New Roman"/>
              </a:rPr>
              <a:t>Like</a:t>
            </a:r>
            <a:r>
              <a:rPr sz="769" spc="-27">
                <a:latin typeface="Times New Roman"/>
                <a:cs typeface="Times New Roman"/>
              </a:rPr>
              <a:t> </a:t>
            </a:r>
            <a:r>
              <a:rPr sz="769">
                <a:latin typeface="Times New Roman"/>
                <a:cs typeface="Times New Roman"/>
              </a:rPr>
              <a:t>in</a:t>
            </a:r>
            <a:r>
              <a:rPr sz="769" spc="-19">
                <a:latin typeface="Times New Roman"/>
                <a:cs typeface="Times New Roman"/>
              </a:rPr>
              <a:t> </a:t>
            </a:r>
            <a:r>
              <a:rPr sz="769">
                <a:latin typeface="Times New Roman"/>
                <a:cs typeface="Times New Roman"/>
              </a:rPr>
              <a:t>any</a:t>
            </a:r>
            <a:r>
              <a:rPr sz="769" spc="-23">
                <a:latin typeface="Times New Roman"/>
                <a:cs typeface="Times New Roman"/>
              </a:rPr>
              <a:t> </a:t>
            </a:r>
            <a:r>
              <a:rPr sz="769">
                <a:latin typeface="Times New Roman"/>
                <a:cs typeface="Times New Roman"/>
              </a:rPr>
              <a:t>sport,</a:t>
            </a:r>
            <a:r>
              <a:rPr sz="769" spc="-27">
                <a:latin typeface="Times New Roman"/>
                <a:cs typeface="Times New Roman"/>
              </a:rPr>
              <a:t> </a:t>
            </a:r>
            <a:r>
              <a:rPr sz="769" spc="-8">
                <a:latin typeface="Times New Roman"/>
                <a:cs typeface="Times New Roman"/>
              </a:rPr>
              <a:t>there</a:t>
            </a:r>
            <a:r>
              <a:rPr sz="769" spc="-27">
                <a:latin typeface="Times New Roman"/>
                <a:cs typeface="Times New Roman"/>
              </a:rPr>
              <a:t> </a:t>
            </a:r>
            <a:r>
              <a:rPr sz="769">
                <a:latin typeface="Times New Roman"/>
                <a:cs typeface="Times New Roman"/>
              </a:rPr>
              <a:t>are</a:t>
            </a:r>
            <a:r>
              <a:rPr sz="769" spc="-27">
                <a:latin typeface="Times New Roman"/>
                <a:cs typeface="Times New Roman"/>
              </a:rPr>
              <a:t> </a:t>
            </a:r>
            <a:r>
              <a:rPr sz="769" spc="-8">
                <a:latin typeface="Times New Roman"/>
                <a:cs typeface="Times New Roman"/>
              </a:rPr>
              <a:t>many</a:t>
            </a:r>
            <a:r>
              <a:rPr sz="769" spc="-35">
                <a:latin typeface="Times New Roman"/>
                <a:cs typeface="Times New Roman"/>
              </a:rPr>
              <a:t> </a:t>
            </a:r>
            <a:r>
              <a:rPr sz="769" spc="-8">
                <a:latin typeface="Times New Roman"/>
                <a:cs typeface="Times New Roman"/>
              </a:rPr>
              <a:t>factors </a:t>
            </a:r>
            <a:r>
              <a:rPr sz="769">
                <a:latin typeface="Times New Roman"/>
                <a:cs typeface="Times New Roman"/>
              </a:rPr>
              <a:t>that</a:t>
            </a:r>
            <a:r>
              <a:rPr sz="769" spc="58">
                <a:latin typeface="Times New Roman"/>
                <a:cs typeface="Times New Roman"/>
              </a:rPr>
              <a:t> </a:t>
            </a:r>
            <a:r>
              <a:rPr sz="769">
                <a:latin typeface="Times New Roman"/>
                <a:cs typeface="Times New Roman"/>
              </a:rPr>
              <a:t>plays</a:t>
            </a:r>
            <a:r>
              <a:rPr sz="769" spc="54">
                <a:latin typeface="Times New Roman"/>
                <a:cs typeface="Times New Roman"/>
              </a:rPr>
              <a:t> </a:t>
            </a:r>
            <a:r>
              <a:rPr sz="769">
                <a:latin typeface="Times New Roman"/>
                <a:cs typeface="Times New Roman"/>
              </a:rPr>
              <a:t>an</a:t>
            </a:r>
            <a:r>
              <a:rPr sz="769" spc="54">
                <a:latin typeface="Times New Roman"/>
                <a:cs typeface="Times New Roman"/>
              </a:rPr>
              <a:t> </a:t>
            </a:r>
            <a:r>
              <a:rPr sz="769">
                <a:latin typeface="Times New Roman"/>
                <a:cs typeface="Times New Roman"/>
              </a:rPr>
              <a:t>importantrole</a:t>
            </a:r>
            <a:r>
              <a:rPr sz="769" spc="58">
                <a:latin typeface="Times New Roman"/>
                <a:cs typeface="Times New Roman"/>
              </a:rPr>
              <a:t> </a:t>
            </a:r>
            <a:r>
              <a:rPr sz="769">
                <a:latin typeface="Times New Roman"/>
                <a:cs typeface="Times New Roman"/>
              </a:rPr>
              <a:t>in</a:t>
            </a:r>
            <a:r>
              <a:rPr sz="769" spc="62">
                <a:latin typeface="Times New Roman"/>
                <a:cs typeface="Times New Roman"/>
              </a:rPr>
              <a:t> </a:t>
            </a:r>
            <a:r>
              <a:rPr sz="769">
                <a:latin typeface="Times New Roman"/>
                <a:cs typeface="Times New Roman"/>
              </a:rPr>
              <a:t>deciding</a:t>
            </a:r>
            <a:r>
              <a:rPr sz="769" spc="54">
                <a:latin typeface="Times New Roman"/>
                <a:cs typeface="Times New Roman"/>
              </a:rPr>
              <a:t> </a:t>
            </a:r>
            <a:r>
              <a:rPr sz="769">
                <a:latin typeface="Times New Roman"/>
                <a:cs typeface="Times New Roman"/>
              </a:rPr>
              <a:t>the</a:t>
            </a:r>
            <a:r>
              <a:rPr sz="769" spc="69">
                <a:latin typeface="Times New Roman"/>
                <a:cs typeface="Times New Roman"/>
              </a:rPr>
              <a:t> </a:t>
            </a:r>
            <a:r>
              <a:rPr sz="769">
                <a:latin typeface="Times New Roman"/>
                <a:cs typeface="Times New Roman"/>
              </a:rPr>
              <a:t>winner</a:t>
            </a:r>
            <a:r>
              <a:rPr sz="769" spc="62">
                <a:latin typeface="Times New Roman"/>
                <a:cs typeface="Times New Roman"/>
              </a:rPr>
              <a:t> </a:t>
            </a:r>
            <a:r>
              <a:rPr sz="769">
                <a:latin typeface="Times New Roman"/>
                <a:cs typeface="Times New Roman"/>
              </a:rPr>
              <a:t>of</a:t>
            </a:r>
            <a:r>
              <a:rPr sz="769" spc="54">
                <a:latin typeface="Times New Roman"/>
                <a:cs typeface="Times New Roman"/>
              </a:rPr>
              <a:t> </a:t>
            </a:r>
            <a:r>
              <a:rPr sz="769" spc="-19">
                <a:latin typeface="Times New Roman"/>
                <a:cs typeface="Times New Roman"/>
              </a:rPr>
              <a:t>the </a:t>
            </a:r>
            <a:r>
              <a:rPr sz="769">
                <a:latin typeface="Times New Roman"/>
                <a:cs typeface="Times New Roman"/>
              </a:rPr>
              <a:t>match.</a:t>
            </a:r>
            <a:r>
              <a:rPr sz="769" spc="308">
                <a:latin typeface="Times New Roman"/>
                <a:cs typeface="Times New Roman"/>
              </a:rPr>
              <a:t> </a:t>
            </a:r>
            <a:r>
              <a:rPr sz="769">
                <a:latin typeface="Times New Roman"/>
                <a:cs typeface="Times New Roman"/>
              </a:rPr>
              <a:t>Selection</a:t>
            </a:r>
            <a:r>
              <a:rPr sz="769" spc="308">
                <a:latin typeface="Times New Roman"/>
                <a:cs typeface="Times New Roman"/>
              </a:rPr>
              <a:t> </a:t>
            </a:r>
            <a:r>
              <a:rPr sz="769">
                <a:latin typeface="Times New Roman"/>
                <a:cs typeface="Times New Roman"/>
              </a:rPr>
              <a:t>of</a:t>
            </a:r>
            <a:r>
              <a:rPr sz="769" spc="304">
                <a:latin typeface="Times New Roman"/>
                <a:cs typeface="Times New Roman"/>
              </a:rPr>
              <a:t> </a:t>
            </a:r>
            <a:r>
              <a:rPr sz="769">
                <a:latin typeface="Times New Roman"/>
                <a:cs typeface="Times New Roman"/>
              </a:rPr>
              <a:t>a</a:t>
            </a:r>
            <a:r>
              <a:rPr sz="769" spc="331">
                <a:latin typeface="Times New Roman"/>
                <a:cs typeface="Times New Roman"/>
              </a:rPr>
              <a:t> </a:t>
            </a:r>
            <a:r>
              <a:rPr sz="769">
                <a:latin typeface="Times New Roman"/>
                <a:cs typeface="Times New Roman"/>
              </a:rPr>
              <a:t>team</a:t>
            </a:r>
            <a:r>
              <a:rPr sz="769" spc="319">
                <a:latin typeface="Times New Roman"/>
                <a:cs typeface="Times New Roman"/>
              </a:rPr>
              <a:t> </a:t>
            </a:r>
            <a:r>
              <a:rPr sz="769">
                <a:latin typeface="Times New Roman"/>
                <a:cs typeface="Times New Roman"/>
              </a:rPr>
              <a:t>is</a:t>
            </a:r>
            <a:r>
              <a:rPr sz="769" spc="315">
                <a:latin typeface="Times New Roman"/>
                <a:cs typeface="Times New Roman"/>
              </a:rPr>
              <a:t> </a:t>
            </a:r>
            <a:r>
              <a:rPr sz="769">
                <a:latin typeface="Times New Roman"/>
                <a:cs typeface="Times New Roman"/>
              </a:rPr>
              <a:t>based</a:t>
            </a:r>
            <a:r>
              <a:rPr sz="769" spc="327">
                <a:latin typeface="Times New Roman"/>
                <a:cs typeface="Times New Roman"/>
              </a:rPr>
              <a:t> </a:t>
            </a:r>
            <a:r>
              <a:rPr sz="769">
                <a:latin typeface="Times New Roman"/>
                <a:cs typeface="Times New Roman"/>
              </a:rPr>
              <a:t>on</a:t>
            </a:r>
            <a:r>
              <a:rPr sz="769" spc="315">
                <a:latin typeface="Times New Roman"/>
                <a:cs typeface="Times New Roman"/>
              </a:rPr>
              <a:t> </a:t>
            </a:r>
            <a:r>
              <a:rPr sz="769">
                <a:latin typeface="Times New Roman"/>
                <a:cs typeface="Times New Roman"/>
              </a:rPr>
              <a:t>the</a:t>
            </a:r>
            <a:r>
              <a:rPr sz="769" spc="323">
                <a:latin typeface="Times New Roman"/>
                <a:cs typeface="Times New Roman"/>
              </a:rPr>
              <a:t> </a:t>
            </a:r>
            <a:r>
              <a:rPr sz="769" spc="-8">
                <a:latin typeface="Times New Roman"/>
                <a:cs typeface="Times New Roman"/>
              </a:rPr>
              <a:t>player </a:t>
            </a:r>
            <a:r>
              <a:rPr sz="769">
                <a:latin typeface="Times New Roman"/>
                <a:cs typeface="Times New Roman"/>
              </a:rPr>
              <a:t>performance</a:t>
            </a:r>
            <a:r>
              <a:rPr sz="769" spc="173">
                <a:latin typeface="Times New Roman"/>
                <a:cs typeface="Times New Roman"/>
              </a:rPr>
              <a:t> </a:t>
            </a:r>
            <a:r>
              <a:rPr sz="769">
                <a:latin typeface="Times New Roman"/>
                <a:cs typeface="Times New Roman"/>
              </a:rPr>
              <a:t>and</a:t>
            </a:r>
            <a:r>
              <a:rPr sz="769" spc="169">
                <a:latin typeface="Times New Roman"/>
                <a:cs typeface="Times New Roman"/>
              </a:rPr>
              <a:t> </a:t>
            </a:r>
            <a:r>
              <a:rPr sz="769">
                <a:latin typeface="Times New Roman"/>
                <a:cs typeface="Times New Roman"/>
              </a:rPr>
              <a:t>other</a:t>
            </a:r>
            <a:r>
              <a:rPr sz="769" spc="169">
                <a:latin typeface="Times New Roman"/>
                <a:cs typeface="Times New Roman"/>
              </a:rPr>
              <a:t> </a:t>
            </a:r>
            <a:r>
              <a:rPr sz="769">
                <a:latin typeface="Times New Roman"/>
                <a:cs typeface="Times New Roman"/>
              </a:rPr>
              <a:t>considerations</a:t>
            </a:r>
            <a:r>
              <a:rPr sz="769" spc="165">
                <a:latin typeface="Times New Roman"/>
                <a:cs typeface="Times New Roman"/>
              </a:rPr>
              <a:t> </a:t>
            </a:r>
            <a:r>
              <a:rPr sz="769">
                <a:latin typeface="Times New Roman"/>
                <a:cs typeface="Times New Roman"/>
              </a:rPr>
              <a:t>like</a:t>
            </a:r>
            <a:r>
              <a:rPr sz="769" spc="165">
                <a:latin typeface="Times New Roman"/>
                <a:cs typeface="Times New Roman"/>
              </a:rPr>
              <a:t> </a:t>
            </a:r>
            <a:r>
              <a:rPr sz="769">
                <a:latin typeface="Times New Roman"/>
                <a:cs typeface="Times New Roman"/>
              </a:rPr>
              <a:t>pitch</a:t>
            </a:r>
            <a:r>
              <a:rPr sz="769" spc="165">
                <a:latin typeface="Times New Roman"/>
                <a:cs typeface="Times New Roman"/>
              </a:rPr>
              <a:t> </a:t>
            </a:r>
            <a:r>
              <a:rPr sz="769" spc="-8">
                <a:latin typeface="Times New Roman"/>
                <a:cs typeface="Times New Roman"/>
              </a:rPr>
              <a:t>factor, </a:t>
            </a:r>
            <a:r>
              <a:rPr sz="769">
                <a:latin typeface="Times New Roman"/>
                <a:cs typeface="Times New Roman"/>
              </a:rPr>
              <a:t>team</a:t>
            </a:r>
            <a:r>
              <a:rPr sz="769" spc="254">
                <a:latin typeface="Times New Roman"/>
                <a:cs typeface="Times New Roman"/>
              </a:rPr>
              <a:t> </a:t>
            </a:r>
            <a:r>
              <a:rPr sz="769">
                <a:latin typeface="Times New Roman"/>
                <a:cs typeface="Times New Roman"/>
              </a:rPr>
              <a:t>size,</a:t>
            </a:r>
            <a:r>
              <a:rPr sz="769" spc="273">
                <a:latin typeface="Times New Roman"/>
                <a:cs typeface="Times New Roman"/>
              </a:rPr>
              <a:t> </a:t>
            </a:r>
            <a:r>
              <a:rPr sz="769">
                <a:latin typeface="Times New Roman"/>
                <a:cs typeface="Times New Roman"/>
              </a:rPr>
              <a:t>venue</a:t>
            </a:r>
            <a:r>
              <a:rPr sz="769" spc="273">
                <a:latin typeface="Times New Roman"/>
                <a:cs typeface="Times New Roman"/>
              </a:rPr>
              <a:t> </a:t>
            </a:r>
            <a:r>
              <a:rPr sz="769">
                <a:latin typeface="Times New Roman"/>
                <a:cs typeface="Times New Roman"/>
              </a:rPr>
              <a:t>etc.</a:t>
            </a:r>
            <a:r>
              <a:rPr sz="769" spc="273">
                <a:latin typeface="Times New Roman"/>
                <a:cs typeface="Times New Roman"/>
              </a:rPr>
              <a:t> </a:t>
            </a:r>
            <a:r>
              <a:rPr sz="769">
                <a:latin typeface="Times New Roman"/>
                <a:cs typeface="Times New Roman"/>
              </a:rPr>
              <a:t>There</a:t>
            </a:r>
            <a:r>
              <a:rPr sz="769" spc="269">
                <a:latin typeface="Times New Roman"/>
                <a:cs typeface="Times New Roman"/>
              </a:rPr>
              <a:t> </a:t>
            </a:r>
            <a:r>
              <a:rPr sz="769">
                <a:latin typeface="Times New Roman"/>
                <a:cs typeface="Times New Roman"/>
              </a:rPr>
              <a:t>are</a:t>
            </a:r>
            <a:r>
              <a:rPr sz="769" spc="269">
                <a:latin typeface="Times New Roman"/>
                <a:cs typeface="Times New Roman"/>
              </a:rPr>
              <a:t> </a:t>
            </a:r>
            <a:r>
              <a:rPr sz="769">
                <a:latin typeface="Times New Roman"/>
                <a:cs typeface="Times New Roman"/>
              </a:rPr>
              <a:t>many</a:t>
            </a:r>
            <a:r>
              <a:rPr sz="769" spc="262">
                <a:latin typeface="Times New Roman"/>
                <a:cs typeface="Times New Roman"/>
              </a:rPr>
              <a:t> </a:t>
            </a:r>
            <a:r>
              <a:rPr sz="769">
                <a:latin typeface="Times New Roman"/>
                <a:cs typeface="Times New Roman"/>
              </a:rPr>
              <a:t>variables</a:t>
            </a:r>
            <a:r>
              <a:rPr sz="769" spc="265">
                <a:latin typeface="Times New Roman"/>
                <a:cs typeface="Times New Roman"/>
              </a:rPr>
              <a:t> </a:t>
            </a:r>
            <a:r>
              <a:rPr sz="769" spc="-19">
                <a:latin typeface="Times New Roman"/>
                <a:cs typeface="Times New Roman"/>
              </a:rPr>
              <a:t>and </a:t>
            </a:r>
            <a:r>
              <a:rPr sz="769">
                <a:latin typeface="Times New Roman"/>
                <a:cs typeface="Times New Roman"/>
              </a:rPr>
              <a:t>constraints</a:t>
            </a:r>
            <a:r>
              <a:rPr sz="769" spc="104">
                <a:latin typeface="Times New Roman"/>
                <a:cs typeface="Times New Roman"/>
              </a:rPr>
              <a:t> </a:t>
            </a:r>
            <a:r>
              <a:rPr sz="769">
                <a:latin typeface="Times New Roman"/>
                <a:cs typeface="Times New Roman"/>
              </a:rPr>
              <a:t>which</a:t>
            </a:r>
            <a:r>
              <a:rPr sz="769" spc="104">
                <a:latin typeface="Times New Roman"/>
                <a:cs typeface="Times New Roman"/>
              </a:rPr>
              <a:t> </a:t>
            </a:r>
            <a:r>
              <a:rPr sz="769">
                <a:latin typeface="Times New Roman"/>
                <a:cs typeface="Times New Roman"/>
              </a:rPr>
              <a:t>makes</a:t>
            </a:r>
            <a:r>
              <a:rPr sz="769" spc="104">
                <a:latin typeface="Times New Roman"/>
                <a:cs typeface="Times New Roman"/>
              </a:rPr>
              <a:t> </a:t>
            </a:r>
            <a:r>
              <a:rPr sz="769">
                <a:latin typeface="Times New Roman"/>
                <a:cs typeface="Times New Roman"/>
              </a:rPr>
              <a:t>The</a:t>
            </a:r>
            <a:r>
              <a:rPr sz="769" spc="46">
                <a:latin typeface="Times New Roman"/>
                <a:cs typeface="Times New Roman"/>
              </a:rPr>
              <a:t> </a:t>
            </a:r>
            <a:r>
              <a:rPr sz="769">
                <a:latin typeface="Times New Roman"/>
                <a:cs typeface="Times New Roman"/>
              </a:rPr>
              <a:t>Analysis</a:t>
            </a:r>
            <a:r>
              <a:rPr sz="769" spc="96">
                <a:latin typeface="Times New Roman"/>
                <a:cs typeface="Times New Roman"/>
              </a:rPr>
              <a:t> </a:t>
            </a:r>
            <a:r>
              <a:rPr sz="769">
                <a:latin typeface="Times New Roman"/>
                <a:cs typeface="Times New Roman"/>
              </a:rPr>
              <a:t>of</a:t>
            </a:r>
            <a:r>
              <a:rPr sz="769" spc="96">
                <a:latin typeface="Times New Roman"/>
                <a:cs typeface="Times New Roman"/>
              </a:rPr>
              <a:t> </a:t>
            </a:r>
            <a:r>
              <a:rPr sz="769">
                <a:latin typeface="Times New Roman"/>
                <a:cs typeface="Times New Roman"/>
              </a:rPr>
              <a:t>Cricket</a:t>
            </a:r>
            <a:r>
              <a:rPr sz="769" spc="88">
                <a:latin typeface="Times New Roman"/>
                <a:cs typeface="Times New Roman"/>
              </a:rPr>
              <a:t> </a:t>
            </a:r>
            <a:r>
              <a:rPr sz="769" spc="-15">
                <a:latin typeface="Times New Roman"/>
                <a:cs typeface="Times New Roman"/>
              </a:rPr>
              <a:t>Match </a:t>
            </a:r>
            <a:r>
              <a:rPr sz="769">
                <a:latin typeface="Times New Roman"/>
                <a:cs typeface="Times New Roman"/>
              </a:rPr>
              <a:t>Difficult.</a:t>
            </a:r>
            <a:r>
              <a:rPr sz="769" spc="195">
                <a:latin typeface="Times New Roman"/>
                <a:cs typeface="Times New Roman"/>
              </a:rPr>
              <a:t> </a:t>
            </a:r>
            <a:r>
              <a:rPr sz="769">
                <a:latin typeface="Times New Roman"/>
                <a:cs typeface="Times New Roman"/>
              </a:rPr>
              <a:t>There</a:t>
            </a:r>
            <a:r>
              <a:rPr sz="769" spc="208">
                <a:latin typeface="Times New Roman"/>
                <a:cs typeface="Times New Roman"/>
              </a:rPr>
              <a:t> </a:t>
            </a:r>
            <a:r>
              <a:rPr sz="769">
                <a:latin typeface="Times New Roman"/>
                <a:cs typeface="Times New Roman"/>
              </a:rPr>
              <a:t>are</a:t>
            </a:r>
            <a:r>
              <a:rPr sz="769" spc="212">
                <a:latin typeface="Times New Roman"/>
                <a:cs typeface="Times New Roman"/>
              </a:rPr>
              <a:t> </a:t>
            </a:r>
            <a:r>
              <a:rPr sz="769">
                <a:latin typeface="Times New Roman"/>
                <a:cs typeface="Times New Roman"/>
              </a:rPr>
              <a:t>three</a:t>
            </a:r>
            <a:r>
              <a:rPr sz="769" spc="215">
                <a:latin typeface="Times New Roman"/>
                <a:cs typeface="Times New Roman"/>
              </a:rPr>
              <a:t> </a:t>
            </a:r>
            <a:r>
              <a:rPr sz="769">
                <a:latin typeface="Times New Roman"/>
                <a:cs typeface="Times New Roman"/>
              </a:rPr>
              <a:t>different</a:t>
            </a:r>
            <a:r>
              <a:rPr sz="769" spc="215">
                <a:latin typeface="Times New Roman"/>
                <a:cs typeface="Times New Roman"/>
              </a:rPr>
              <a:t> </a:t>
            </a:r>
            <a:r>
              <a:rPr sz="769">
                <a:latin typeface="Times New Roman"/>
                <a:cs typeface="Times New Roman"/>
              </a:rPr>
              <a:t>formats</a:t>
            </a:r>
            <a:r>
              <a:rPr sz="769" spc="208">
                <a:latin typeface="Times New Roman"/>
                <a:cs typeface="Times New Roman"/>
              </a:rPr>
              <a:t> </a:t>
            </a:r>
            <a:r>
              <a:rPr sz="769">
                <a:latin typeface="Times New Roman"/>
                <a:cs typeface="Times New Roman"/>
              </a:rPr>
              <a:t>of</a:t>
            </a:r>
            <a:r>
              <a:rPr sz="769" spc="215">
                <a:latin typeface="Times New Roman"/>
                <a:cs typeface="Times New Roman"/>
              </a:rPr>
              <a:t> </a:t>
            </a:r>
            <a:r>
              <a:rPr sz="769" spc="-8">
                <a:latin typeface="Times New Roman"/>
                <a:cs typeface="Times New Roman"/>
              </a:rPr>
              <a:t>Cricket </a:t>
            </a:r>
            <a:r>
              <a:rPr sz="769">
                <a:latin typeface="Times New Roman"/>
                <a:cs typeface="Times New Roman"/>
              </a:rPr>
              <a:t>namely</a:t>
            </a:r>
            <a:r>
              <a:rPr sz="769" spc="334">
                <a:latin typeface="Times New Roman"/>
                <a:cs typeface="Times New Roman"/>
              </a:rPr>
              <a:t> </a:t>
            </a:r>
            <a:r>
              <a:rPr sz="769">
                <a:latin typeface="Times New Roman"/>
                <a:cs typeface="Times New Roman"/>
              </a:rPr>
              <a:t>-</a:t>
            </a:r>
            <a:r>
              <a:rPr sz="769" spc="69">
                <a:latin typeface="Times New Roman"/>
                <a:cs typeface="Times New Roman"/>
              </a:rPr>
              <a:t> </a:t>
            </a:r>
            <a:r>
              <a:rPr sz="769">
                <a:latin typeface="Times New Roman"/>
                <a:cs typeface="Times New Roman"/>
              </a:rPr>
              <a:t>Tests,</a:t>
            </a:r>
            <a:r>
              <a:rPr sz="769" spc="338">
                <a:latin typeface="Times New Roman"/>
                <a:cs typeface="Times New Roman"/>
              </a:rPr>
              <a:t> </a:t>
            </a:r>
            <a:r>
              <a:rPr sz="769" spc="-8">
                <a:latin typeface="Times New Roman"/>
                <a:cs typeface="Times New Roman"/>
              </a:rPr>
              <a:t>Twenty-</a:t>
            </a:r>
            <a:r>
              <a:rPr sz="769">
                <a:latin typeface="Times New Roman"/>
                <a:cs typeface="Times New Roman"/>
              </a:rPr>
              <a:t>twenty</a:t>
            </a:r>
            <a:r>
              <a:rPr sz="769" spc="331">
                <a:latin typeface="Times New Roman"/>
                <a:cs typeface="Times New Roman"/>
              </a:rPr>
              <a:t> </a:t>
            </a:r>
            <a:r>
              <a:rPr sz="769">
                <a:latin typeface="Times New Roman"/>
                <a:cs typeface="Times New Roman"/>
              </a:rPr>
              <a:t>(T20)</a:t>
            </a:r>
            <a:r>
              <a:rPr sz="769" spc="338">
                <a:latin typeface="Times New Roman"/>
                <a:cs typeface="Times New Roman"/>
              </a:rPr>
              <a:t> </a:t>
            </a:r>
            <a:r>
              <a:rPr sz="769">
                <a:latin typeface="Times New Roman"/>
                <a:cs typeface="Times New Roman"/>
              </a:rPr>
              <a:t>and</a:t>
            </a:r>
            <a:r>
              <a:rPr sz="769" spc="342">
                <a:latin typeface="Times New Roman"/>
                <a:cs typeface="Times New Roman"/>
              </a:rPr>
              <a:t> </a:t>
            </a:r>
            <a:r>
              <a:rPr sz="769">
                <a:latin typeface="Times New Roman"/>
                <a:cs typeface="Times New Roman"/>
              </a:rPr>
              <a:t>One</a:t>
            </a:r>
            <a:r>
              <a:rPr sz="769" spc="334">
                <a:latin typeface="Times New Roman"/>
                <a:cs typeface="Times New Roman"/>
              </a:rPr>
              <a:t> </a:t>
            </a:r>
            <a:r>
              <a:rPr sz="769" spc="-19">
                <a:latin typeface="Times New Roman"/>
                <a:cs typeface="Times New Roman"/>
              </a:rPr>
              <a:t>Day </a:t>
            </a:r>
            <a:r>
              <a:rPr sz="769">
                <a:latin typeface="Times New Roman"/>
                <a:cs typeface="Times New Roman"/>
              </a:rPr>
              <a:t>International</a:t>
            </a:r>
            <a:r>
              <a:rPr sz="769" spc="12">
                <a:latin typeface="Times New Roman"/>
                <a:cs typeface="Times New Roman"/>
              </a:rPr>
              <a:t> </a:t>
            </a:r>
            <a:r>
              <a:rPr sz="769">
                <a:latin typeface="Times New Roman"/>
                <a:cs typeface="Times New Roman"/>
              </a:rPr>
              <a:t>(ODI).</a:t>
            </a:r>
            <a:r>
              <a:rPr sz="769" spc="4">
                <a:latin typeface="Times New Roman"/>
                <a:cs typeface="Times New Roman"/>
              </a:rPr>
              <a:t> </a:t>
            </a:r>
            <a:r>
              <a:rPr sz="769">
                <a:latin typeface="Times New Roman"/>
                <a:cs typeface="Times New Roman"/>
              </a:rPr>
              <a:t>Cricket</a:t>
            </a:r>
            <a:r>
              <a:rPr sz="769" spc="12">
                <a:latin typeface="Times New Roman"/>
                <a:cs typeface="Times New Roman"/>
              </a:rPr>
              <a:t> </a:t>
            </a:r>
            <a:r>
              <a:rPr sz="769">
                <a:latin typeface="Times New Roman"/>
                <a:cs typeface="Times New Roman"/>
              </a:rPr>
              <a:t>is</a:t>
            </a:r>
            <a:r>
              <a:rPr sz="769" spc="15">
                <a:latin typeface="Times New Roman"/>
                <a:cs typeface="Times New Roman"/>
              </a:rPr>
              <a:t> </a:t>
            </a:r>
            <a:r>
              <a:rPr sz="769">
                <a:latin typeface="Times New Roman"/>
                <a:cs typeface="Times New Roman"/>
              </a:rPr>
              <a:t>not</a:t>
            </a:r>
            <a:r>
              <a:rPr sz="769" spc="4">
                <a:latin typeface="Times New Roman"/>
                <a:cs typeface="Times New Roman"/>
              </a:rPr>
              <a:t> </a:t>
            </a:r>
            <a:r>
              <a:rPr sz="769">
                <a:latin typeface="Times New Roman"/>
                <a:cs typeface="Times New Roman"/>
              </a:rPr>
              <a:t>only</a:t>
            </a:r>
            <a:r>
              <a:rPr sz="769" spc="-4">
                <a:latin typeface="Times New Roman"/>
                <a:cs typeface="Times New Roman"/>
              </a:rPr>
              <a:t> </a:t>
            </a:r>
            <a:r>
              <a:rPr sz="769">
                <a:latin typeface="Times New Roman"/>
                <a:cs typeface="Times New Roman"/>
              </a:rPr>
              <a:t>a</a:t>
            </a:r>
            <a:r>
              <a:rPr sz="769" spc="15">
                <a:latin typeface="Times New Roman"/>
                <a:cs typeface="Times New Roman"/>
              </a:rPr>
              <a:t> </a:t>
            </a:r>
            <a:r>
              <a:rPr sz="769">
                <a:latin typeface="Times New Roman"/>
                <a:cs typeface="Times New Roman"/>
              </a:rPr>
              <a:t>nation</a:t>
            </a:r>
            <a:r>
              <a:rPr sz="769" spc="12">
                <a:latin typeface="Times New Roman"/>
                <a:cs typeface="Times New Roman"/>
              </a:rPr>
              <a:t> </a:t>
            </a:r>
            <a:r>
              <a:rPr sz="769">
                <a:latin typeface="Times New Roman"/>
                <a:cs typeface="Times New Roman"/>
              </a:rPr>
              <a:t>game</a:t>
            </a:r>
            <a:r>
              <a:rPr sz="769" spc="8">
                <a:latin typeface="Times New Roman"/>
                <a:cs typeface="Times New Roman"/>
              </a:rPr>
              <a:t> </a:t>
            </a:r>
            <a:r>
              <a:rPr sz="769" spc="-19">
                <a:latin typeface="Times New Roman"/>
                <a:cs typeface="Times New Roman"/>
              </a:rPr>
              <a:t>but </a:t>
            </a:r>
            <a:r>
              <a:rPr sz="769">
                <a:latin typeface="Times New Roman"/>
                <a:cs typeface="Times New Roman"/>
              </a:rPr>
              <a:t>also</a:t>
            </a:r>
            <a:r>
              <a:rPr sz="769" spc="157">
                <a:latin typeface="Times New Roman"/>
                <a:cs typeface="Times New Roman"/>
              </a:rPr>
              <a:t> </a:t>
            </a:r>
            <a:r>
              <a:rPr sz="769">
                <a:latin typeface="Times New Roman"/>
                <a:cs typeface="Times New Roman"/>
              </a:rPr>
              <a:t>an</a:t>
            </a:r>
            <a:r>
              <a:rPr sz="769" spc="150">
                <a:latin typeface="Times New Roman"/>
                <a:cs typeface="Times New Roman"/>
              </a:rPr>
              <a:t> </a:t>
            </a:r>
            <a:r>
              <a:rPr sz="769">
                <a:latin typeface="Times New Roman"/>
                <a:cs typeface="Times New Roman"/>
              </a:rPr>
              <a:t>international</a:t>
            </a:r>
            <a:r>
              <a:rPr sz="769" spc="165">
                <a:latin typeface="Times New Roman"/>
                <a:cs typeface="Times New Roman"/>
              </a:rPr>
              <a:t> </a:t>
            </a:r>
            <a:r>
              <a:rPr sz="769">
                <a:latin typeface="Times New Roman"/>
                <a:cs typeface="Times New Roman"/>
              </a:rPr>
              <a:t>game.</a:t>
            </a:r>
            <a:r>
              <a:rPr sz="769" spc="157">
                <a:latin typeface="Times New Roman"/>
                <a:cs typeface="Times New Roman"/>
              </a:rPr>
              <a:t> </a:t>
            </a:r>
            <a:r>
              <a:rPr sz="769">
                <a:latin typeface="Times New Roman"/>
                <a:cs typeface="Times New Roman"/>
              </a:rPr>
              <a:t>In</a:t>
            </a:r>
            <a:r>
              <a:rPr sz="769" spc="146">
                <a:latin typeface="Times New Roman"/>
                <a:cs typeface="Times New Roman"/>
              </a:rPr>
              <a:t> </a:t>
            </a:r>
            <a:r>
              <a:rPr sz="769">
                <a:latin typeface="Times New Roman"/>
                <a:cs typeface="Times New Roman"/>
              </a:rPr>
              <a:t>this</a:t>
            </a:r>
            <a:r>
              <a:rPr sz="769" spc="154">
                <a:latin typeface="Times New Roman"/>
                <a:cs typeface="Times New Roman"/>
              </a:rPr>
              <a:t> </a:t>
            </a:r>
            <a:r>
              <a:rPr sz="769">
                <a:latin typeface="Times New Roman"/>
                <a:cs typeface="Times New Roman"/>
              </a:rPr>
              <a:t>game,</a:t>
            </a:r>
            <a:r>
              <a:rPr sz="769" spc="157">
                <a:latin typeface="Times New Roman"/>
                <a:cs typeface="Times New Roman"/>
              </a:rPr>
              <a:t> </a:t>
            </a:r>
            <a:r>
              <a:rPr sz="769">
                <a:latin typeface="Times New Roman"/>
                <a:cs typeface="Times New Roman"/>
              </a:rPr>
              <a:t>every</a:t>
            </a:r>
            <a:r>
              <a:rPr sz="769" spc="165">
                <a:latin typeface="Times New Roman"/>
                <a:cs typeface="Times New Roman"/>
              </a:rPr>
              <a:t> </a:t>
            </a:r>
            <a:r>
              <a:rPr sz="769">
                <a:latin typeface="Times New Roman"/>
                <a:cs typeface="Times New Roman"/>
              </a:rPr>
              <a:t>ball</a:t>
            </a:r>
            <a:r>
              <a:rPr sz="769" spc="154">
                <a:latin typeface="Times New Roman"/>
                <a:cs typeface="Times New Roman"/>
              </a:rPr>
              <a:t> </a:t>
            </a:r>
            <a:r>
              <a:rPr sz="769" spc="-19">
                <a:latin typeface="Times New Roman"/>
                <a:cs typeface="Times New Roman"/>
              </a:rPr>
              <a:t>is </a:t>
            </a:r>
            <a:r>
              <a:rPr sz="769">
                <a:latin typeface="Times New Roman"/>
                <a:cs typeface="Times New Roman"/>
              </a:rPr>
              <a:t>crucial</a:t>
            </a:r>
            <a:r>
              <a:rPr sz="769" spc="12">
                <a:latin typeface="Times New Roman"/>
                <a:cs typeface="Times New Roman"/>
              </a:rPr>
              <a:t> </a:t>
            </a:r>
            <a:r>
              <a:rPr sz="769">
                <a:latin typeface="Times New Roman"/>
                <a:cs typeface="Times New Roman"/>
              </a:rPr>
              <a:t>because</a:t>
            </a:r>
            <a:r>
              <a:rPr sz="769" spc="15">
                <a:latin typeface="Times New Roman"/>
                <a:cs typeface="Times New Roman"/>
              </a:rPr>
              <a:t> </a:t>
            </a:r>
            <a:r>
              <a:rPr sz="769">
                <a:latin typeface="Times New Roman"/>
                <a:cs typeface="Times New Roman"/>
              </a:rPr>
              <a:t>every</a:t>
            </a:r>
            <a:r>
              <a:rPr sz="769" spc="15">
                <a:latin typeface="Times New Roman"/>
                <a:cs typeface="Times New Roman"/>
              </a:rPr>
              <a:t> </a:t>
            </a:r>
            <a:r>
              <a:rPr sz="769">
                <a:latin typeface="Times New Roman"/>
                <a:cs typeface="Times New Roman"/>
              </a:rPr>
              <a:t>ball</a:t>
            </a:r>
            <a:r>
              <a:rPr sz="769" spc="12">
                <a:latin typeface="Times New Roman"/>
                <a:cs typeface="Times New Roman"/>
              </a:rPr>
              <a:t> </a:t>
            </a:r>
            <a:r>
              <a:rPr sz="769">
                <a:latin typeface="Times New Roman"/>
                <a:cs typeface="Times New Roman"/>
              </a:rPr>
              <a:t>can</a:t>
            </a:r>
            <a:r>
              <a:rPr sz="769" spc="12">
                <a:latin typeface="Times New Roman"/>
                <a:cs typeface="Times New Roman"/>
              </a:rPr>
              <a:t> </a:t>
            </a:r>
            <a:r>
              <a:rPr sz="769">
                <a:latin typeface="Times New Roman"/>
                <a:cs typeface="Times New Roman"/>
              </a:rPr>
              <a:t>change</a:t>
            </a:r>
            <a:r>
              <a:rPr sz="769" spc="15">
                <a:latin typeface="Times New Roman"/>
                <a:cs typeface="Times New Roman"/>
              </a:rPr>
              <a:t> </a:t>
            </a:r>
            <a:r>
              <a:rPr sz="769">
                <a:latin typeface="Times New Roman"/>
                <a:cs typeface="Times New Roman"/>
              </a:rPr>
              <a:t>the</a:t>
            </a:r>
            <a:r>
              <a:rPr sz="769" spc="23">
                <a:latin typeface="Times New Roman"/>
                <a:cs typeface="Times New Roman"/>
              </a:rPr>
              <a:t> </a:t>
            </a:r>
            <a:r>
              <a:rPr sz="769">
                <a:latin typeface="Times New Roman"/>
                <a:cs typeface="Times New Roman"/>
              </a:rPr>
              <a:t>whole</a:t>
            </a:r>
            <a:r>
              <a:rPr sz="769" spc="19">
                <a:latin typeface="Times New Roman"/>
                <a:cs typeface="Times New Roman"/>
              </a:rPr>
              <a:t> </a:t>
            </a:r>
            <a:r>
              <a:rPr sz="769">
                <a:latin typeface="Times New Roman"/>
                <a:cs typeface="Times New Roman"/>
              </a:rPr>
              <a:t>match</a:t>
            </a:r>
            <a:r>
              <a:rPr sz="769" spc="19">
                <a:latin typeface="Times New Roman"/>
                <a:cs typeface="Times New Roman"/>
              </a:rPr>
              <a:t> </a:t>
            </a:r>
            <a:r>
              <a:rPr sz="769" spc="-19">
                <a:latin typeface="Times New Roman"/>
                <a:cs typeface="Times New Roman"/>
              </a:rPr>
              <a:t>in </a:t>
            </a:r>
            <a:r>
              <a:rPr sz="769">
                <a:latin typeface="Times New Roman"/>
                <a:cs typeface="Times New Roman"/>
              </a:rPr>
              <a:t>Cricket</a:t>
            </a:r>
            <a:r>
              <a:rPr sz="769" spc="-15">
                <a:latin typeface="Times New Roman"/>
                <a:cs typeface="Times New Roman"/>
              </a:rPr>
              <a:t> </a:t>
            </a:r>
            <a:r>
              <a:rPr sz="769">
                <a:latin typeface="Times New Roman"/>
                <a:cs typeface="Times New Roman"/>
              </a:rPr>
              <a:t>[15,</a:t>
            </a:r>
            <a:r>
              <a:rPr sz="769" spc="-19">
                <a:latin typeface="Times New Roman"/>
                <a:cs typeface="Times New Roman"/>
              </a:rPr>
              <a:t> </a:t>
            </a:r>
            <a:r>
              <a:rPr sz="769" spc="-15">
                <a:latin typeface="Times New Roman"/>
                <a:cs typeface="Times New Roman"/>
              </a:rPr>
              <a:t>16].</a:t>
            </a:r>
            <a:endParaRPr sz="769">
              <a:latin typeface="Times New Roman"/>
              <a:cs typeface="Times New Roman"/>
            </a:endParaRPr>
          </a:p>
          <a:p>
            <a:pPr marL="9768" marR="5861" indent="140660" algn="just">
              <a:lnSpc>
                <a:spcPct val="100000"/>
              </a:lnSpc>
              <a:spcBef>
                <a:spcPts val="469"/>
              </a:spcBef>
            </a:pPr>
            <a:r>
              <a:rPr sz="769">
                <a:latin typeface="Times New Roman"/>
                <a:cs typeface="Times New Roman"/>
              </a:rPr>
              <a:t>Indian</a:t>
            </a:r>
            <a:r>
              <a:rPr sz="769" spc="-31">
                <a:latin typeface="Times New Roman"/>
                <a:cs typeface="Times New Roman"/>
              </a:rPr>
              <a:t> </a:t>
            </a:r>
            <a:r>
              <a:rPr sz="769">
                <a:latin typeface="Times New Roman"/>
                <a:cs typeface="Times New Roman"/>
              </a:rPr>
              <a:t>Premier</a:t>
            </a:r>
            <a:r>
              <a:rPr sz="769" spc="-27">
                <a:latin typeface="Times New Roman"/>
                <a:cs typeface="Times New Roman"/>
              </a:rPr>
              <a:t> </a:t>
            </a:r>
            <a:r>
              <a:rPr sz="769" spc="-8">
                <a:latin typeface="Times New Roman"/>
                <a:cs typeface="Times New Roman"/>
              </a:rPr>
              <a:t>League</a:t>
            </a:r>
            <a:r>
              <a:rPr sz="769" spc="-23">
                <a:latin typeface="Times New Roman"/>
                <a:cs typeface="Times New Roman"/>
              </a:rPr>
              <a:t> </a:t>
            </a:r>
            <a:r>
              <a:rPr sz="769">
                <a:latin typeface="Times New Roman"/>
                <a:cs typeface="Times New Roman"/>
              </a:rPr>
              <a:t>(IPL)</a:t>
            </a:r>
            <a:r>
              <a:rPr sz="769" spc="-27">
                <a:latin typeface="Times New Roman"/>
                <a:cs typeface="Times New Roman"/>
              </a:rPr>
              <a:t> </a:t>
            </a:r>
            <a:r>
              <a:rPr sz="769">
                <a:latin typeface="Times New Roman"/>
                <a:cs typeface="Times New Roman"/>
              </a:rPr>
              <a:t>is</a:t>
            </a:r>
            <a:r>
              <a:rPr sz="769" spc="-31">
                <a:latin typeface="Times New Roman"/>
                <a:cs typeface="Times New Roman"/>
              </a:rPr>
              <a:t> </a:t>
            </a:r>
            <a:r>
              <a:rPr sz="769">
                <a:latin typeface="Times New Roman"/>
                <a:cs typeface="Times New Roman"/>
              </a:rPr>
              <a:t>a</a:t>
            </a:r>
            <a:r>
              <a:rPr sz="769" spc="-15">
                <a:latin typeface="Times New Roman"/>
                <a:cs typeface="Times New Roman"/>
              </a:rPr>
              <a:t> </a:t>
            </a:r>
            <a:r>
              <a:rPr sz="769">
                <a:latin typeface="Times New Roman"/>
                <a:cs typeface="Times New Roman"/>
              </a:rPr>
              <a:t>national</a:t>
            </a:r>
            <a:r>
              <a:rPr sz="769" spc="-23">
                <a:latin typeface="Times New Roman"/>
                <a:cs typeface="Times New Roman"/>
              </a:rPr>
              <a:t> </a:t>
            </a:r>
            <a:r>
              <a:rPr sz="769" spc="-8">
                <a:latin typeface="Times New Roman"/>
                <a:cs typeface="Times New Roman"/>
              </a:rPr>
              <a:t>cricketmatch </a:t>
            </a:r>
            <a:r>
              <a:rPr sz="769">
                <a:latin typeface="Times New Roman"/>
                <a:cs typeface="Times New Roman"/>
              </a:rPr>
              <a:t>where</a:t>
            </a:r>
            <a:r>
              <a:rPr sz="769" spc="138">
                <a:latin typeface="Times New Roman"/>
                <a:cs typeface="Times New Roman"/>
              </a:rPr>
              <a:t> </a:t>
            </a:r>
            <a:r>
              <a:rPr sz="769">
                <a:latin typeface="Times New Roman"/>
                <a:cs typeface="Times New Roman"/>
              </a:rPr>
              <a:t>players</a:t>
            </a:r>
            <a:r>
              <a:rPr sz="769" spc="135">
                <a:latin typeface="Times New Roman"/>
                <a:cs typeface="Times New Roman"/>
              </a:rPr>
              <a:t> </a:t>
            </a:r>
            <a:r>
              <a:rPr sz="769">
                <a:latin typeface="Times New Roman"/>
                <a:cs typeface="Times New Roman"/>
              </a:rPr>
              <a:t>are</a:t>
            </a:r>
            <a:r>
              <a:rPr sz="769" spc="138">
                <a:latin typeface="Times New Roman"/>
                <a:cs typeface="Times New Roman"/>
              </a:rPr>
              <a:t> </a:t>
            </a:r>
            <a:r>
              <a:rPr sz="769">
                <a:latin typeface="Times New Roman"/>
                <a:cs typeface="Times New Roman"/>
              </a:rPr>
              <a:t>drawn</a:t>
            </a:r>
            <a:r>
              <a:rPr sz="769" spc="142">
                <a:latin typeface="Times New Roman"/>
                <a:cs typeface="Times New Roman"/>
              </a:rPr>
              <a:t> </a:t>
            </a:r>
            <a:r>
              <a:rPr sz="769">
                <a:latin typeface="Times New Roman"/>
                <a:cs typeface="Times New Roman"/>
              </a:rPr>
              <a:t>from</a:t>
            </a:r>
            <a:r>
              <a:rPr sz="769" spc="123">
                <a:latin typeface="Times New Roman"/>
                <a:cs typeface="Times New Roman"/>
              </a:rPr>
              <a:t> </a:t>
            </a:r>
            <a:r>
              <a:rPr sz="769">
                <a:latin typeface="Times New Roman"/>
                <a:cs typeface="Times New Roman"/>
              </a:rPr>
              <a:t>regional</a:t>
            </a:r>
            <a:r>
              <a:rPr sz="769" spc="138">
                <a:latin typeface="Times New Roman"/>
                <a:cs typeface="Times New Roman"/>
              </a:rPr>
              <a:t> </a:t>
            </a:r>
            <a:r>
              <a:rPr sz="769">
                <a:latin typeface="Times New Roman"/>
                <a:cs typeface="Times New Roman"/>
              </a:rPr>
              <a:t>teams</a:t>
            </a:r>
            <a:r>
              <a:rPr sz="769" spc="135">
                <a:latin typeface="Times New Roman"/>
                <a:cs typeface="Times New Roman"/>
              </a:rPr>
              <a:t> </a:t>
            </a:r>
            <a:r>
              <a:rPr sz="769">
                <a:latin typeface="Times New Roman"/>
                <a:cs typeface="Times New Roman"/>
              </a:rPr>
              <a:t>of</a:t>
            </a:r>
            <a:r>
              <a:rPr sz="769" spc="135">
                <a:latin typeface="Times New Roman"/>
                <a:cs typeface="Times New Roman"/>
              </a:rPr>
              <a:t> </a:t>
            </a:r>
            <a:r>
              <a:rPr sz="769" spc="-8">
                <a:latin typeface="Times New Roman"/>
                <a:cs typeface="Times New Roman"/>
              </a:rPr>
              <a:t>India, National</a:t>
            </a:r>
            <a:r>
              <a:rPr sz="769" spc="-19">
                <a:latin typeface="Times New Roman"/>
                <a:cs typeface="Times New Roman"/>
              </a:rPr>
              <a:t> </a:t>
            </a:r>
            <a:r>
              <a:rPr sz="769" spc="-8">
                <a:latin typeface="Times New Roman"/>
                <a:cs typeface="Times New Roman"/>
              </a:rPr>
              <a:t>Team</a:t>
            </a:r>
            <a:r>
              <a:rPr sz="769" spc="-35">
                <a:latin typeface="Times New Roman"/>
                <a:cs typeface="Times New Roman"/>
              </a:rPr>
              <a:t> </a:t>
            </a:r>
            <a:r>
              <a:rPr sz="769">
                <a:latin typeface="Times New Roman"/>
                <a:cs typeface="Times New Roman"/>
              </a:rPr>
              <a:t>and</a:t>
            </a:r>
            <a:r>
              <a:rPr sz="769" spc="-12">
                <a:latin typeface="Times New Roman"/>
                <a:cs typeface="Times New Roman"/>
              </a:rPr>
              <a:t> </a:t>
            </a:r>
            <a:r>
              <a:rPr sz="769">
                <a:latin typeface="Times New Roman"/>
                <a:cs typeface="Times New Roman"/>
              </a:rPr>
              <a:t>also</a:t>
            </a:r>
            <a:r>
              <a:rPr sz="769" spc="-15">
                <a:latin typeface="Times New Roman"/>
                <a:cs typeface="Times New Roman"/>
              </a:rPr>
              <a:t> </a:t>
            </a:r>
            <a:r>
              <a:rPr sz="769" spc="-8">
                <a:latin typeface="Times New Roman"/>
                <a:cs typeface="Times New Roman"/>
              </a:rPr>
              <a:t>from</a:t>
            </a:r>
            <a:r>
              <a:rPr sz="769" spc="-35">
                <a:latin typeface="Times New Roman"/>
                <a:cs typeface="Times New Roman"/>
              </a:rPr>
              <a:t> </a:t>
            </a:r>
            <a:r>
              <a:rPr sz="769" spc="-8">
                <a:latin typeface="Times New Roman"/>
                <a:cs typeface="Times New Roman"/>
              </a:rPr>
              <a:t>international</a:t>
            </a:r>
            <a:r>
              <a:rPr sz="769" spc="-19">
                <a:latin typeface="Times New Roman"/>
                <a:cs typeface="Times New Roman"/>
              </a:rPr>
              <a:t> </a:t>
            </a:r>
            <a:r>
              <a:rPr sz="769" spc="-8">
                <a:latin typeface="Times New Roman"/>
                <a:cs typeface="Times New Roman"/>
              </a:rPr>
              <a:t>team.</a:t>
            </a:r>
            <a:r>
              <a:rPr sz="769" spc="-19">
                <a:latin typeface="Times New Roman"/>
                <a:cs typeface="Times New Roman"/>
              </a:rPr>
              <a:t> </a:t>
            </a:r>
            <a:r>
              <a:rPr sz="769">
                <a:latin typeface="Times New Roman"/>
                <a:cs typeface="Times New Roman"/>
              </a:rPr>
              <a:t>It</a:t>
            </a:r>
            <a:r>
              <a:rPr sz="769" spc="-4">
                <a:latin typeface="Times New Roman"/>
                <a:cs typeface="Times New Roman"/>
              </a:rPr>
              <a:t> </a:t>
            </a:r>
            <a:r>
              <a:rPr sz="769">
                <a:latin typeface="Times New Roman"/>
                <a:cs typeface="Times New Roman"/>
              </a:rPr>
              <a:t>is</a:t>
            </a:r>
            <a:r>
              <a:rPr sz="769" spc="-23">
                <a:latin typeface="Times New Roman"/>
                <a:cs typeface="Times New Roman"/>
              </a:rPr>
              <a:t> </a:t>
            </a:r>
            <a:r>
              <a:rPr sz="769" spc="-8">
                <a:latin typeface="Times New Roman"/>
                <a:cs typeface="Times New Roman"/>
              </a:rPr>
              <a:t>based </a:t>
            </a:r>
            <a:r>
              <a:rPr sz="769">
                <a:latin typeface="Times New Roman"/>
                <a:cs typeface="Times New Roman"/>
              </a:rPr>
              <a:t>on</a:t>
            </a:r>
            <a:r>
              <a:rPr sz="769" spc="-23">
                <a:latin typeface="Times New Roman"/>
                <a:cs typeface="Times New Roman"/>
              </a:rPr>
              <a:t> </a:t>
            </a:r>
            <a:r>
              <a:rPr sz="769" spc="-8">
                <a:latin typeface="Times New Roman"/>
                <a:cs typeface="Times New Roman"/>
              </a:rPr>
              <a:t>20-</a:t>
            </a:r>
            <a:r>
              <a:rPr sz="769">
                <a:latin typeface="Times New Roman"/>
                <a:cs typeface="Times New Roman"/>
              </a:rPr>
              <a:t>20</a:t>
            </a:r>
            <a:r>
              <a:rPr sz="769" spc="-15">
                <a:latin typeface="Times New Roman"/>
                <a:cs typeface="Times New Roman"/>
              </a:rPr>
              <a:t> </a:t>
            </a:r>
            <a:r>
              <a:rPr sz="769" spc="-8">
                <a:latin typeface="Times New Roman"/>
                <a:cs typeface="Times New Roman"/>
              </a:rPr>
              <a:t>format</a:t>
            </a:r>
            <a:r>
              <a:rPr sz="769" spc="-19">
                <a:latin typeface="Times New Roman"/>
                <a:cs typeface="Times New Roman"/>
              </a:rPr>
              <a:t> </a:t>
            </a:r>
            <a:r>
              <a:rPr sz="769">
                <a:latin typeface="Times New Roman"/>
                <a:cs typeface="Times New Roman"/>
              </a:rPr>
              <a:t>and</a:t>
            </a:r>
            <a:r>
              <a:rPr sz="769" spc="-12">
                <a:latin typeface="Times New Roman"/>
                <a:cs typeface="Times New Roman"/>
              </a:rPr>
              <a:t> </a:t>
            </a:r>
            <a:r>
              <a:rPr sz="769">
                <a:latin typeface="Times New Roman"/>
                <a:cs typeface="Times New Roman"/>
              </a:rPr>
              <a:t>is</a:t>
            </a:r>
            <a:r>
              <a:rPr sz="769" spc="-15">
                <a:latin typeface="Times New Roman"/>
                <a:cs typeface="Times New Roman"/>
              </a:rPr>
              <a:t> </a:t>
            </a:r>
            <a:r>
              <a:rPr sz="769">
                <a:latin typeface="Times New Roman"/>
                <a:cs typeface="Times New Roman"/>
              </a:rPr>
              <a:t>owned</a:t>
            </a:r>
            <a:r>
              <a:rPr sz="769" spc="-12">
                <a:latin typeface="Times New Roman"/>
                <a:cs typeface="Times New Roman"/>
              </a:rPr>
              <a:t> </a:t>
            </a:r>
            <a:r>
              <a:rPr sz="769">
                <a:latin typeface="Times New Roman"/>
                <a:cs typeface="Times New Roman"/>
              </a:rPr>
              <a:t>by</a:t>
            </a:r>
            <a:r>
              <a:rPr sz="769" spc="-15">
                <a:latin typeface="Times New Roman"/>
                <a:cs typeface="Times New Roman"/>
              </a:rPr>
              <a:t> </a:t>
            </a:r>
            <a:r>
              <a:rPr sz="769" spc="-8">
                <a:latin typeface="Times New Roman"/>
                <a:cs typeface="Times New Roman"/>
              </a:rPr>
              <a:t>Celebrities,</a:t>
            </a:r>
            <a:r>
              <a:rPr sz="769" spc="-15">
                <a:latin typeface="Times New Roman"/>
                <a:cs typeface="Times New Roman"/>
              </a:rPr>
              <a:t> </a:t>
            </a:r>
            <a:r>
              <a:rPr sz="769" spc="-8">
                <a:latin typeface="Times New Roman"/>
                <a:cs typeface="Times New Roman"/>
              </a:rPr>
              <a:t>Businessmen</a:t>
            </a:r>
            <a:endParaRPr sz="769">
              <a:latin typeface="Times New Roman"/>
              <a:cs typeface="Times New Roman"/>
            </a:endParaRPr>
          </a:p>
        </p:txBody>
      </p:sp>
      <p:sp>
        <p:nvSpPr>
          <p:cNvPr id="5" name="object 5"/>
          <p:cNvSpPr txBox="1"/>
          <p:nvPr/>
        </p:nvSpPr>
        <p:spPr>
          <a:xfrm>
            <a:off x="7428803" y="4610431"/>
            <a:ext cx="2282798" cy="2657404"/>
          </a:xfrm>
          <a:prstGeom prst="rect">
            <a:avLst/>
          </a:prstGeom>
        </p:spPr>
        <p:txBody>
          <a:bodyPr vert="horz" wrap="square" lIns="0" tIns="9280" rIns="0" bIns="0" rtlCol="0">
            <a:spAutoFit/>
          </a:bodyPr>
          <a:lstStyle/>
          <a:p>
            <a:pPr marL="9768" marR="3907" algn="just">
              <a:lnSpc>
                <a:spcPct val="100000"/>
              </a:lnSpc>
              <a:spcBef>
                <a:spcPts val="73"/>
              </a:spcBef>
            </a:pPr>
            <a:r>
              <a:rPr sz="769">
                <a:latin typeface="Times New Roman"/>
                <a:cs typeface="Times New Roman"/>
              </a:rPr>
              <a:t>and</a:t>
            </a:r>
            <a:r>
              <a:rPr sz="769" spc="85">
                <a:latin typeface="Times New Roman"/>
                <a:cs typeface="Times New Roman"/>
              </a:rPr>
              <a:t> </a:t>
            </a:r>
            <a:r>
              <a:rPr sz="769">
                <a:latin typeface="Times New Roman"/>
                <a:cs typeface="Times New Roman"/>
              </a:rPr>
              <a:t>others</a:t>
            </a:r>
            <a:r>
              <a:rPr sz="769" spc="85">
                <a:latin typeface="Times New Roman"/>
                <a:cs typeface="Times New Roman"/>
              </a:rPr>
              <a:t> </a:t>
            </a:r>
            <a:r>
              <a:rPr sz="769">
                <a:latin typeface="Times New Roman"/>
                <a:cs typeface="Times New Roman"/>
              </a:rPr>
              <a:t>and</a:t>
            </a:r>
            <a:r>
              <a:rPr sz="769" spc="88">
                <a:latin typeface="Times New Roman"/>
                <a:cs typeface="Times New Roman"/>
              </a:rPr>
              <a:t> </a:t>
            </a:r>
            <a:r>
              <a:rPr sz="769">
                <a:latin typeface="Times New Roman"/>
                <a:cs typeface="Times New Roman"/>
              </a:rPr>
              <a:t>the</a:t>
            </a:r>
            <a:r>
              <a:rPr sz="769" spc="81">
                <a:latin typeface="Times New Roman"/>
                <a:cs typeface="Times New Roman"/>
              </a:rPr>
              <a:t> </a:t>
            </a:r>
            <a:r>
              <a:rPr sz="769">
                <a:latin typeface="Times New Roman"/>
                <a:cs typeface="Times New Roman"/>
              </a:rPr>
              <a:t>entire</a:t>
            </a:r>
            <a:r>
              <a:rPr sz="769" spc="88">
                <a:latin typeface="Times New Roman"/>
                <a:cs typeface="Times New Roman"/>
              </a:rPr>
              <a:t> </a:t>
            </a:r>
            <a:r>
              <a:rPr sz="769">
                <a:latin typeface="Times New Roman"/>
                <a:cs typeface="Times New Roman"/>
              </a:rPr>
              <a:t>IPL</a:t>
            </a:r>
            <a:r>
              <a:rPr sz="769" spc="88">
                <a:latin typeface="Times New Roman"/>
                <a:cs typeface="Times New Roman"/>
              </a:rPr>
              <a:t> </a:t>
            </a:r>
            <a:r>
              <a:rPr sz="769">
                <a:latin typeface="Times New Roman"/>
                <a:cs typeface="Times New Roman"/>
              </a:rPr>
              <a:t>is</a:t>
            </a:r>
            <a:r>
              <a:rPr sz="769" spc="92">
                <a:latin typeface="Times New Roman"/>
                <a:cs typeface="Times New Roman"/>
              </a:rPr>
              <a:t> </a:t>
            </a:r>
            <a:r>
              <a:rPr sz="769">
                <a:latin typeface="Times New Roman"/>
                <a:cs typeface="Times New Roman"/>
              </a:rPr>
              <a:t>controlled</a:t>
            </a:r>
            <a:r>
              <a:rPr sz="769" spc="92">
                <a:latin typeface="Times New Roman"/>
                <a:cs typeface="Times New Roman"/>
              </a:rPr>
              <a:t> </a:t>
            </a:r>
            <a:r>
              <a:rPr sz="769">
                <a:latin typeface="Times New Roman"/>
                <a:cs typeface="Times New Roman"/>
              </a:rPr>
              <a:t>by</a:t>
            </a:r>
            <a:r>
              <a:rPr sz="769" spc="73">
                <a:latin typeface="Times New Roman"/>
                <a:cs typeface="Times New Roman"/>
              </a:rPr>
              <a:t> </a:t>
            </a:r>
            <a:r>
              <a:rPr sz="769">
                <a:latin typeface="Times New Roman"/>
                <a:cs typeface="Times New Roman"/>
              </a:rPr>
              <a:t>Board</a:t>
            </a:r>
            <a:r>
              <a:rPr sz="769" spc="96">
                <a:latin typeface="Times New Roman"/>
                <a:cs typeface="Times New Roman"/>
              </a:rPr>
              <a:t> </a:t>
            </a:r>
            <a:r>
              <a:rPr sz="769" spc="-19">
                <a:latin typeface="Times New Roman"/>
                <a:cs typeface="Times New Roman"/>
              </a:rPr>
              <a:t>of </a:t>
            </a:r>
            <a:r>
              <a:rPr sz="769">
                <a:latin typeface="Times New Roman"/>
                <a:cs typeface="Times New Roman"/>
              </a:rPr>
              <a:t>Control</a:t>
            </a:r>
            <a:r>
              <a:rPr sz="769" spc="27">
                <a:latin typeface="Times New Roman"/>
                <a:cs typeface="Times New Roman"/>
              </a:rPr>
              <a:t> </a:t>
            </a:r>
            <a:r>
              <a:rPr sz="769">
                <a:latin typeface="Times New Roman"/>
                <a:cs typeface="Times New Roman"/>
              </a:rPr>
              <a:t>for</a:t>
            </a:r>
            <a:r>
              <a:rPr sz="769" spc="31">
                <a:latin typeface="Times New Roman"/>
                <a:cs typeface="Times New Roman"/>
              </a:rPr>
              <a:t> </a:t>
            </a:r>
            <a:r>
              <a:rPr sz="769">
                <a:latin typeface="Times New Roman"/>
                <a:cs typeface="Times New Roman"/>
              </a:rPr>
              <a:t>Cricket</a:t>
            </a:r>
            <a:r>
              <a:rPr sz="769" spc="27">
                <a:latin typeface="Times New Roman"/>
                <a:cs typeface="Times New Roman"/>
              </a:rPr>
              <a:t> </a:t>
            </a:r>
            <a:r>
              <a:rPr sz="769">
                <a:latin typeface="Times New Roman"/>
                <a:cs typeface="Times New Roman"/>
              </a:rPr>
              <a:t>in</a:t>
            </a:r>
            <a:r>
              <a:rPr sz="769" spc="27">
                <a:latin typeface="Times New Roman"/>
                <a:cs typeface="Times New Roman"/>
              </a:rPr>
              <a:t> </a:t>
            </a:r>
            <a:r>
              <a:rPr sz="769">
                <a:latin typeface="Times New Roman"/>
                <a:cs typeface="Times New Roman"/>
              </a:rPr>
              <a:t>India</a:t>
            </a:r>
            <a:r>
              <a:rPr sz="769" spc="23">
                <a:latin typeface="Times New Roman"/>
                <a:cs typeface="Times New Roman"/>
              </a:rPr>
              <a:t> </a:t>
            </a:r>
            <a:r>
              <a:rPr sz="769">
                <a:latin typeface="Times New Roman"/>
                <a:cs typeface="Times New Roman"/>
              </a:rPr>
              <a:t>(BCCI).</a:t>
            </a:r>
            <a:r>
              <a:rPr sz="769" spc="19">
                <a:latin typeface="Times New Roman"/>
                <a:cs typeface="Times New Roman"/>
              </a:rPr>
              <a:t> </a:t>
            </a:r>
            <a:r>
              <a:rPr sz="769">
                <a:latin typeface="Times New Roman"/>
                <a:cs typeface="Times New Roman"/>
              </a:rPr>
              <a:t>For</a:t>
            </a:r>
            <a:r>
              <a:rPr sz="769" spc="23">
                <a:latin typeface="Times New Roman"/>
                <a:cs typeface="Times New Roman"/>
              </a:rPr>
              <a:t> </a:t>
            </a:r>
            <a:r>
              <a:rPr sz="769">
                <a:latin typeface="Times New Roman"/>
                <a:cs typeface="Times New Roman"/>
              </a:rPr>
              <a:t>the</a:t>
            </a:r>
            <a:r>
              <a:rPr sz="769" spc="19">
                <a:latin typeface="Times New Roman"/>
                <a:cs typeface="Times New Roman"/>
              </a:rPr>
              <a:t> </a:t>
            </a:r>
            <a:r>
              <a:rPr sz="769">
                <a:latin typeface="Times New Roman"/>
                <a:cs typeface="Times New Roman"/>
              </a:rPr>
              <a:t>current</a:t>
            </a:r>
            <a:r>
              <a:rPr sz="769" spc="23">
                <a:latin typeface="Times New Roman"/>
                <a:cs typeface="Times New Roman"/>
              </a:rPr>
              <a:t> </a:t>
            </a:r>
            <a:r>
              <a:rPr sz="769" spc="-15">
                <a:latin typeface="Times New Roman"/>
                <a:cs typeface="Times New Roman"/>
              </a:rPr>
              <a:t>year </a:t>
            </a:r>
            <a:r>
              <a:rPr sz="769">
                <a:latin typeface="Times New Roman"/>
                <a:cs typeface="Times New Roman"/>
              </a:rPr>
              <a:t>(2021)there</a:t>
            </a:r>
            <a:r>
              <a:rPr sz="769" spc="96">
                <a:latin typeface="Times New Roman"/>
                <a:cs typeface="Times New Roman"/>
              </a:rPr>
              <a:t> </a:t>
            </a:r>
            <a:r>
              <a:rPr sz="769">
                <a:latin typeface="Times New Roman"/>
                <a:cs typeface="Times New Roman"/>
              </a:rPr>
              <a:t>are</a:t>
            </a:r>
            <a:r>
              <a:rPr sz="769" spc="100">
                <a:latin typeface="Times New Roman"/>
                <a:cs typeface="Times New Roman"/>
              </a:rPr>
              <a:t> </a:t>
            </a:r>
            <a:r>
              <a:rPr sz="769">
                <a:latin typeface="Times New Roman"/>
                <a:cs typeface="Times New Roman"/>
              </a:rPr>
              <a:t>total</a:t>
            </a:r>
            <a:r>
              <a:rPr sz="769" spc="100">
                <a:latin typeface="Times New Roman"/>
                <a:cs typeface="Times New Roman"/>
              </a:rPr>
              <a:t> </a:t>
            </a:r>
            <a:r>
              <a:rPr sz="769">
                <a:latin typeface="Times New Roman"/>
                <a:cs typeface="Times New Roman"/>
              </a:rPr>
              <a:t>of</a:t>
            </a:r>
            <a:r>
              <a:rPr sz="769" spc="92">
                <a:latin typeface="Times New Roman"/>
                <a:cs typeface="Times New Roman"/>
              </a:rPr>
              <a:t> </a:t>
            </a:r>
            <a:r>
              <a:rPr sz="769">
                <a:latin typeface="Times New Roman"/>
                <a:cs typeface="Times New Roman"/>
              </a:rPr>
              <a:t>8</a:t>
            </a:r>
            <a:r>
              <a:rPr sz="769" spc="104">
                <a:latin typeface="Times New Roman"/>
                <a:cs typeface="Times New Roman"/>
              </a:rPr>
              <a:t> </a:t>
            </a:r>
            <a:r>
              <a:rPr sz="769">
                <a:latin typeface="Times New Roman"/>
                <a:cs typeface="Times New Roman"/>
              </a:rPr>
              <a:t>Teams</a:t>
            </a:r>
            <a:r>
              <a:rPr sz="769" spc="104">
                <a:latin typeface="Times New Roman"/>
                <a:cs typeface="Times New Roman"/>
              </a:rPr>
              <a:t> </a:t>
            </a:r>
            <a:r>
              <a:rPr sz="769">
                <a:latin typeface="Times New Roman"/>
                <a:cs typeface="Times New Roman"/>
              </a:rPr>
              <a:t>in</a:t>
            </a:r>
            <a:r>
              <a:rPr sz="769" spc="92">
                <a:latin typeface="Times New Roman"/>
                <a:cs typeface="Times New Roman"/>
              </a:rPr>
              <a:t> </a:t>
            </a:r>
            <a:r>
              <a:rPr sz="769">
                <a:latin typeface="Times New Roman"/>
                <a:cs typeface="Times New Roman"/>
              </a:rPr>
              <a:t>IPL</a:t>
            </a:r>
            <a:r>
              <a:rPr sz="769" spc="100">
                <a:latin typeface="Times New Roman"/>
                <a:cs typeface="Times New Roman"/>
              </a:rPr>
              <a:t> </a:t>
            </a:r>
            <a:r>
              <a:rPr sz="769">
                <a:latin typeface="Times New Roman"/>
                <a:cs typeface="Times New Roman"/>
              </a:rPr>
              <a:t>namely,</a:t>
            </a:r>
            <a:r>
              <a:rPr sz="769" spc="112">
                <a:latin typeface="Times New Roman"/>
                <a:cs typeface="Times New Roman"/>
              </a:rPr>
              <a:t> </a:t>
            </a:r>
            <a:r>
              <a:rPr sz="769" spc="-15">
                <a:latin typeface="Times New Roman"/>
                <a:cs typeface="Times New Roman"/>
              </a:rPr>
              <a:t>Royal </a:t>
            </a:r>
            <a:r>
              <a:rPr sz="769">
                <a:latin typeface="Times New Roman"/>
                <a:cs typeface="Times New Roman"/>
              </a:rPr>
              <a:t>Challengers</a:t>
            </a:r>
            <a:r>
              <a:rPr sz="769" spc="142">
                <a:latin typeface="Times New Roman"/>
                <a:cs typeface="Times New Roman"/>
              </a:rPr>
              <a:t> </a:t>
            </a:r>
            <a:r>
              <a:rPr sz="769">
                <a:latin typeface="Times New Roman"/>
                <a:cs typeface="Times New Roman"/>
              </a:rPr>
              <a:t>Bangalore</a:t>
            </a:r>
            <a:r>
              <a:rPr sz="769" spc="150">
                <a:latin typeface="Times New Roman"/>
                <a:cs typeface="Times New Roman"/>
              </a:rPr>
              <a:t> </a:t>
            </a:r>
            <a:r>
              <a:rPr sz="769">
                <a:latin typeface="Times New Roman"/>
                <a:cs typeface="Times New Roman"/>
              </a:rPr>
              <a:t>(RCB),</a:t>
            </a:r>
            <a:r>
              <a:rPr sz="769" spc="146">
                <a:latin typeface="Times New Roman"/>
                <a:cs typeface="Times New Roman"/>
              </a:rPr>
              <a:t> </a:t>
            </a:r>
            <a:r>
              <a:rPr sz="769">
                <a:latin typeface="Times New Roman"/>
                <a:cs typeface="Times New Roman"/>
              </a:rPr>
              <a:t>Rajasthan</a:t>
            </a:r>
            <a:r>
              <a:rPr sz="769" spc="146">
                <a:latin typeface="Times New Roman"/>
                <a:cs typeface="Times New Roman"/>
              </a:rPr>
              <a:t> </a:t>
            </a:r>
            <a:r>
              <a:rPr sz="769">
                <a:latin typeface="Times New Roman"/>
                <a:cs typeface="Times New Roman"/>
              </a:rPr>
              <a:t>Royals</a:t>
            </a:r>
            <a:r>
              <a:rPr sz="769" spc="146">
                <a:latin typeface="Times New Roman"/>
                <a:cs typeface="Times New Roman"/>
              </a:rPr>
              <a:t> </a:t>
            </a:r>
            <a:r>
              <a:rPr sz="769" spc="-15">
                <a:latin typeface="Times New Roman"/>
                <a:cs typeface="Times New Roman"/>
              </a:rPr>
              <a:t>(RR), </a:t>
            </a:r>
            <a:r>
              <a:rPr sz="769">
                <a:latin typeface="Times New Roman"/>
                <a:cs typeface="Times New Roman"/>
              </a:rPr>
              <a:t>Chennai</a:t>
            </a:r>
            <a:r>
              <a:rPr sz="769" spc="277">
                <a:latin typeface="Times New Roman"/>
                <a:cs typeface="Times New Roman"/>
              </a:rPr>
              <a:t> </a:t>
            </a:r>
            <a:r>
              <a:rPr sz="769">
                <a:latin typeface="Times New Roman"/>
                <a:cs typeface="Times New Roman"/>
              </a:rPr>
              <a:t>Super</a:t>
            </a:r>
            <a:r>
              <a:rPr sz="769" spc="27">
                <a:latin typeface="Times New Roman"/>
                <a:cs typeface="Times New Roman"/>
              </a:rPr>
              <a:t> </a:t>
            </a:r>
            <a:r>
              <a:rPr sz="769">
                <a:latin typeface="Times New Roman"/>
                <a:cs typeface="Times New Roman"/>
              </a:rPr>
              <a:t>Kings</a:t>
            </a:r>
            <a:r>
              <a:rPr sz="769" spc="323">
                <a:latin typeface="Times New Roman"/>
                <a:cs typeface="Times New Roman"/>
              </a:rPr>
              <a:t> </a:t>
            </a:r>
            <a:r>
              <a:rPr sz="769">
                <a:latin typeface="Times New Roman"/>
                <a:cs typeface="Times New Roman"/>
              </a:rPr>
              <a:t>(CSK),</a:t>
            </a:r>
            <a:r>
              <a:rPr sz="769" spc="331">
                <a:latin typeface="Times New Roman"/>
                <a:cs typeface="Times New Roman"/>
              </a:rPr>
              <a:t> </a:t>
            </a:r>
            <a:r>
              <a:rPr sz="769">
                <a:latin typeface="Times New Roman"/>
                <a:cs typeface="Times New Roman"/>
              </a:rPr>
              <a:t>Mumbai</a:t>
            </a:r>
            <a:r>
              <a:rPr sz="769" spc="327">
                <a:latin typeface="Times New Roman"/>
                <a:cs typeface="Times New Roman"/>
              </a:rPr>
              <a:t> </a:t>
            </a:r>
            <a:r>
              <a:rPr sz="769">
                <a:latin typeface="Times New Roman"/>
                <a:cs typeface="Times New Roman"/>
              </a:rPr>
              <a:t>Indians</a:t>
            </a:r>
            <a:r>
              <a:rPr sz="769" spc="327">
                <a:latin typeface="Times New Roman"/>
                <a:cs typeface="Times New Roman"/>
              </a:rPr>
              <a:t> </a:t>
            </a:r>
            <a:r>
              <a:rPr sz="769" spc="-15">
                <a:latin typeface="Times New Roman"/>
                <a:cs typeface="Times New Roman"/>
              </a:rPr>
              <a:t>(MI), </a:t>
            </a:r>
            <a:r>
              <a:rPr sz="769">
                <a:latin typeface="Times New Roman"/>
                <a:cs typeface="Times New Roman"/>
              </a:rPr>
              <a:t>Kolkata</a:t>
            </a:r>
            <a:r>
              <a:rPr sz="769" spc="262">
                <a:latin typeface="Times New Roman"/>
                <a:cs typeface="Times New Roman"/>
              </a:rPr>
              <a:t> </a:t>
            </a:r>
            <a:r>
              <a:rPr sz="769">
                <a:latin typeface="Times New Roman"/>
                <a:cs typeface="Times New Roman"/>
              </a:rPr>
              <a:t>Knight</a:t>
            </a:r>
            <a:r>
              <a:rPr sz="769" spc="269">
                <a:latin typeface="Times New Roman"/>
                <a:cs typeface="Times New Roman"/>
              </a:rPr>
              <a:t> </a:t>
            </a:r>
            <a:r>
              <a:rPr sz="769">
                <a:latin typeface="Times New Roman"/>
                <a:cs typeface="Times New Roman"/>
              </a:rPr>
              <a:t>Riders</a:t>
            </a:r>
            <a:r>
              <a:rPr sz="769" spc="262">
                <a:latin typeface="Times New Roman"/>
                <a:cs typeface="Times New Roman"/>
              </a:rPr>
              <a:t> </a:t>
            </a:r>
            <a:r>
              <a:rPr sz="769">
                <a:latin typeface="Times New Roman"/>
                <a:cs typeface="Times New Roman"/>
              </a:rPr>
              <a:t>(KKR),</a:t>
            </a:r>
            <a:r>
              <a:rPr sz="769" spc="262">
                <a:latin typeface="Times New Roman"/>
                <a:cs typeface="Times New Roman"/>
              </a:rPr>
              <a:t> </a:t>
            </a:r>
            <a:r>
              <a:rPr sz="769">
                <a:latin typeface="Times New Roman"/>
                <a:cs typeface="Times New Roman"/>
              </a:rPr>
              <a:t>Delhi</a:t>
            </a:r>
            <a:r>
              <a:rPr sz="769" spc="292">
                <a:latin typeface="Times New Roman"/>
                <a:cs typeface="Times New Roman"/>
              </a:rPr>
              <a:t> </a:t>
            </a:r>
            <a:r>
              <a:rPr sz="769">
                <a:latin typeface="Times New Roman"/>
                <a:cs typeface="Times New Roman"/>
              </a:rPr>
              <a:t>Capitals</a:t>
            </a:r>
            <a:r>
              <a:rPr sz="769" spc="269">
                <a:latin typeface="Times New Roman"/>
                <a:cs typeface="Times New Roman"/>
              </a:rPr>
              <a:t> </a:t>
            </a:r>
            <a:r>
              <a:rPr sz="769" spc="-15">
                <a:latin typeface="Times New Roman"/>
                <a:cs typeface="Times New Roman"/>
              </a:rPr>
              <a:t>(DC), </a:t>
            </a:r>
            <a:r>
              <a:rPr sz="769">
                <a:latin typeface="Times New Roman"/>
                <a:cs typeface="Times New Roman"/>
              </a:rPr>
              <a:t>Punjab</a:t>
            </a:r>
            <a:r>
              <a:rPr sz="769" spc="-27">
                <a:latin typeface="Times New Roman"/>
                <a:cs typeface="Times New Roman"/>
              </a:rPr>
              <a:t> </a:t>
            </a:r>
            <a:r>
              <a:rPr sz="769">
                <a:latin typeface="Times New Roman"/>
                <a:cs typeface="Times New Roman"/>
              </a:rPr>
              <a:t>Kings</a:t>
            </a:r>
            <a:r>
              <a:rPr sz="769" spc="-27">
                <a:latin typeface="Times New Roman"/>
                <a:cs typeface="Times New Roman"/>
              </a:rPr>
              <a:t> </a:t>
            </a:r>
            <a:r>
              <a:rPr sz="769">
                <a:latin typeface="Times New Roman"/>
                <a:cs typeface="Times New Roman"/>
              </a:rPr>
              <a:t>(PK)</a:t>
            </a:r>
            <a:r>
              <a:rPr sz="769" spc="-27">
                <a:latin typeface="Times New Roman"/>
                <a:cs typeface="Times New Roman"/>
              </a:rPr>
              <a:t> </a:t>
            </a:r>
            <a:r>
              <a:rPr sz="769">
                <a:latin typeface="Times New Roman"/>
                <a:cs typeface="Times New Roman"/>
              </a:rPr>
              <a:t>and</a:t>
            </a:r>
            <a:r>
              <a:rPr sz="769" spc="-23">
                <a:latin typeface="Times New Roman"/>
                <a:cs typeface="Times New Roman"/>
              </a:rPr>
              <a:t> </a:t>
            </a:r>
            <a:r>
              <a:rPr sz="769">
                <a:latin typeface="Times New Roman"/>
                <a:cs typeface="Times New Roman"/>
              </a:rPr>
              <a:t>SunRisers</a:t>
            </a:r>
            <a:r>
              <a:rPr sz="769" spc="-31">
                <a:latin typeface="Times New Roman"/>
                <a:cs typeface="Times New Roman"/>
              </a:rPr>
              <a:t> </a:t>
            </a:r>
            <a:r>
              <a:rPr sz="769">
                <a:latin typeface="Times New Roman"/>
                <a:cs typeface="Times New Roman"/>
              </a:rPr>
              <a:t>Hyderabad</a:t>
            </a:r>
            <a:r>
              <a:rPr sz="769" spc="-23">
                <a:latin typeface="Times New Roman"/>
                <a:cs typeface="Times New Roman"/>
              </a:rPr>
              <a:t> </a:t>
            </a:r>
            <a:r>
              <a:rPr sz="769">
                <a:latin typeface="Times New Roman"/>
                <a:cs typeface="Times New Roman"/>
              </a:rPr>
              <a:t>(SRH).</a:t>
            </a:r>
            <a:r>
              <a:rPr sz="769" spc="-35">
                <a:latin typeface="Times New Roman"/>
                <a:cs typeface="Times New Roman"/>
              </a:rPr>
              <a:t> </a:t>
            </a:r>
            <a:r>
              <a:rPr sz="769" spc="-19">
                <a:latin typeface="Times New Roman"/>
                <a:cs typeface="Times New Roman"/>
              </a:rPr>
              <a:t>The </a:t>
            </a:r>
            <a:r>
              <a:rPr sz="769">
                <a:latin typeface="Times New Roman"/>
                <a:cs typeface="Times New Roman"/>
              </a:rPr>
              <a:t>motivation</a:t>
            </a:r>
            <a:r>
              <a:rPr sz="769" spc="204">
                <a:latin typeface="Times New Roman"/>
                <a:cs typeface="Times New Roman"/>
              </a:rPr>
              <a:t> </a:t>
            </a:r>
            <a:r>
              <a:rPr sz="769">
                <a:latin typeface="Times New Roman"/>
                <a:cs typeface="Times New Roman"/>
              </a:rPr>
              <a:t>behind</a:t>
            </a:r>
            <a:r>
              <a:rPr sz="769" spc="215">
                <a:latin typeface="Times New Roman"/>
                <a:cs typeface="Times New Roman"/>
              </a:rPr>
              <a:t> </a:t>
            </a:r>
            <a:r>
              <a:rPr sz="769">
                <a:latin typeface="Times New Roman"/>
                <a:cs typeface="Times New Roman"/>
              </a:rPr>
              <a:t>this</a:t>
            </a:r>
            <a:r>
              <a:rPr sz="769" spc="208">
                <a:latin typeface="Times New Roman"/>
                <a:cs typeface="Times New Roman"/>
              </a:rPr>
              <a:t> </a:t>
            </a:r>
            <a:r>
              <a:rPr sz="769">
                <a:latin typeface="Times New Roman"/>
                <a:cs typeface="Times New Roman"/>
              </a:rPr>
              <a:t>paper</a:t>
            </a:r>
            <a:r>
              <a:rPr sz="769" spc="215">
                <a:latin typeface="Times New Roman"/>
                <a:cs typeface="Times New Roman"/>
              </a:rPr>
              <a:t> </a:t>
            </a:r>
            <a:r>
              <a:rPr sz="769">
                <a:latin typeface="Times New Roman"/>
                <a:cs typeface="Times New Roman"/>
              </a:rPr>
              <a:t>includes</a:t>
            </a:r>
            <a:r>
              <a:rPr sz="769" spc="208">
                <a:latin typeface="Times New Roman"/>
                <a:cs typeface="Times New Roman"/>
              </a:rPr>
              <a:t> </a:t>
            </a:r>
            <a:r>
              <a:rPr sz="769">
                <a:latin typeface="Times New Roman"/>
                <a:cs typeface="Times New Roman"/>
              </a:rPr>
              <a:t>the</a:t>
            </a:r>
            <a:r>
              <a:rPr sz="769" spc="212">
                <a:latin typeface="Times New Roman"/>
                <a:cs typeface="Times New Roman"/>
              </a:rPr>
              <a:t> </a:t>
            </a:r>
            <a:r>
              <a:rPr sz="769">
                <a:latin typeface="Times New Roman"/>
                <a:cs typeface="Times New Roman"/>
              </a:rPr>
              <a:t>answers</a:t>
            </a:r>
            <a:r>
              <a:rPr sz="769" spc="215">
                <a:latin typeface="Times New Roman"/>
                <a:cs typeface="Times New Roman"/>
              </a:rPr>
              <a:t> </a:t>
            </a:r>
            <a:r>
              <a:rPr sz="769" spc="-19">
                <a:latin typeface="Times New Roman"/>
                <a:cs typeface="Times New Roman"/>
              </a:rPr>
              <a:t>to </a:t>
            </a:r>
            <a:r>
              <a:rPr sz="769">
                <a:latin typeface="Times New Roman"/>
                <a:cs typeface="Times New Roman"/>
              </a:rPr>
              <a:t>following</a:t>
            </a:r>
            <a:r>
              <a:rPr sz="769" spc="27">
                <a:latin typeface="Times New Roman"/>
                <a:cs typeface="Times New Roman"/>
              </a:rPr>
              <a:t> </a:t>
            </a:r>
            <a:r>
              <a:rPr sz="769">
                <a:latin typeface="Times New Roman"/>
                <a:cs typeface="Times New Roman"/>
              </a:rPr>
              <a:t>questions:</a:t>
            </a:r>
            <a:r>
              <a:rPr sz="769" spc="42">
                <a:latin typeface="Times New Roman"/>
                <a:cs typeface="Times New Roman"/>
              </a:rPr>
              <a:t> </a:t>
            </a:r>
            <a:r>
              <a:rPr sz="769" i="1">
                <a:latin typeface="Times New Roman"/>
                <a:cs typeface="Times New Roman"/>
              </a:rPr>
              <a:t>“What</a:t>
            </a:r>
            <a:r>
              <a:rPr sz="769" i="1" spc="31">
                <a:latin typeface="Times New Roman"/>
                <a:cs typeface="Times New Roman"/>
              </a:rPr>
              <a:t> </a:t>
            </a:r>
            <a:r>
              <a:rPr sz="769" i="1">
                <a:latin typeface="Times New Roman"/>
                <a:cs typeface="Times New Roman"/>
              </a:rPr>
              <a:t>is</a:t>
            </a:r>
            <a:r>
              <a:rPr sz="769" i="1" spc="35">
                <a:latin typeface="Times New Roman"/>
                <a:cs typeface="Times New Roman"/>
              </a:rPr>
              <a:t> </a:t>
            </a:r>
            <a:r>
              <a:rPr sz="769" i="1">
                <a:latin typeface="Times New Roman"/>
                <a:cs typeface="Times New Roman"/>
              </a:rPr>
              <a:t>the</a:t>
            </a:r>
            <a:r>
              <a:rPr sz="769" i="1" spc="35">
                <a:latin typeface="Times New Roman"/>
                <a:cs typeface="Times New Roman"/>
              </a:rPr>
              <a:t> </a:t>
            </a:r>
            <a:r>
              <a:rPr sz="769" i="1">
                <a:latin typeface="Times New Roman"/>
                <a:cs typeface="Times New Roman"/>
              </a:rPr>
              <a:t>probability</a:t>
            </a:r>
            <a:r>
              <a:rPr sz="769" i="1" spc="35">
                <a:latin typeface="Times New Roman"/>
                <a:cs typeface="Times New Roman"/>
              </a:rPr>
              <a:t> </a:t>
            </a:r>
            <a:r>
              <a:rPr sz="769" i="1">
                <a:latin typeface="Times New Roman"/>
                <a:cs typeface="Times New Roman"/>
              </a:rPr>
              <a:t>of</a:t>
            </a:r>
            <a:r>
              <a:rPr sz="769" i="1" spc="31">
                <a:latin typeface="Times New Roman"/>
                <a:cs typeface="Times New Roman"/>
              </a:rPr>
              <a:t> </a:t>
            </a:r>
            <a:r>
              <a:rPr sz="769" i="1" spc="-8">
                <a:latin typeface="Times New Roman"/>
                <a:cs typeface="Times New Roman"/>
              </a:rPr>
              <a:t>winning </a:t>
            </a:r>
            <a:r>
              <a:rPr sz="769" i="1">
                <a:latin typeface="Times New Roman"/>
                <a:cs typeface="Times New Roman"/>
              </a:rPr>
              <a:t>the</a:t>
            </a:r>
            <a:r>
              <a:rPr sz="769" i="1" spc="185">
                <a:latin typeface="Times New Roman"/>
                <a:cs typeface="Times New Roman"/>
              </a:rPr>
              <a:t> </a:t>
            </a:r>
            <a:r>
              <a:rPr sz="769" i="1">
                <a:latin typeface="Times New Roman"/>
                <a:cs typeface="Times New Roman"/>
              </a:rPr>
              <a:t>game</a:t>
            </a:r>
            <a:r>
              <a:rPr sz="769" i="1" spc="188">
                <a:latin typeface="Times New Roman"/>
                <a:cs typeface="Times New Roman"/>
              </a:rPr>
              <a:t> </a:t>
            </a:r>
            <a:r>
              <a:rPr sz="769" i="1">
                <a:latin typeface="Times New Roman"/>
                <a:cs typeface="Times New Roman"/>
              </a:rPr>
              <a:t>at</a:t>
            </a:r>
            <a:r>
              <a:rPr sz="769" i="1" spc="185">
                <a:latin typeface="Times New Roman"/>
                <a:cs typeface="Times New Roman"/>
              </a:rPr>
              <a:t> </a:t>
            </a:r>
            <a:r>
              <a:rPr sz="769" i="1">
                <a:latin typeface="Times New Roman"/>
                <a:cs typeface="Times New Roman"/>
              </a:rPr>
              <a:t>a</a:t>
            </a:r>
            <a:r>
              <a:rPr sz="769" i="1" spc="188">
                <a:latin typeface="Times New Roman"/>
                <a:cs typeface="Times New Roman"/>
              </a:rPr>
              <a:t> </a:t>
            </a:r>
            <a:r>
              <a:rPr sz="769" i="1">
                <a:latin typeface="Times New Roman"/>
                <a:cs typeface="Times New Roman"/>
              </a:rPr>
              <a:t>particular</a:t>
            </a:r>
            <a:r>
              <a:rPr sz="769" i="1" spc="185">
                <a:latin typeface="Times New Roman"/>
                <a:cs typeface="Times New Roman"/>
              </a:rPr>
              <a:t> </a:t>
            </a:r>
            <a:r>
              <a:rPr sz="769" i="1">
                <a:latin typeface="Times New Roman"/>
                <a:cs typeface="Times New Roman"/>
              </a:rPr>
              <a:t>venue</a:t>
            </a:r>
            <a:r>
              <a:rPr sz="769" i="1" spc="188">
                <a:latin typeface="Times New Roman"/>
                <a:cs typeface="Times New Roman"/>
              </a:rPr>
              <a:t> </a:t>
            </a:r>
            <a:r>
              <a:rPr sz="769" i="1">
                <a:latin typeface="Times New Roman"/>
                <a:cs typeface="Times New Roman"/>
              </a:rPr>
              <a:t>based</a:t>
            </a:r>
            <a:r>
              <a:rPr sz="769" i="1" spc="192">
                <a:latin typeface="Times New Roman"/>
                <a:cs typeface="Times New Roman"/>
              </a:rPr>
              <a:t> </a:t>
            </a:r>
            <a:r>
              <a:rPr sz="769" i="1">
                <a:latin typeface="Times New Roman"/>
                <a:cs typeface="Times New Roman"/>
              </a:rPr>
              <a:t>on</a:t>
            </a:r>
            <a:r>
              <a:rPr sz="769" i="1" spc="188">
                <a:latin typeface="Times New Roman"/>
                <a:cs typeface="Times New Roman"/>
              </a:rPr>
              <a:t> </a:t>
            </a:r>
            <a:r>
              <a:rPr sz="769" i="1">
                <a:latin typeface="Times New Roman"/>
                <a:cs typeface="Times New Roman"/>
              </a:rPr>
              <a:t>decision</a:t>
            </a:r>
            <a:r>
              <a:rPr sz="769" i="1" spc="188">
                <a:latin typeface="Times New Roman"/>
                <a:cs typeface="Times New Roman"/>
              </a:rPr>
              <a:t> </a:t>
            </a:r>
            <a:r>
              <a:rPr sz="769" i="1" spc="-19">
                <a:latin typeface="Times New Roman"/>
                <a:cs typeface="Times New Roman"/>
              </a:rPr>
              <a:t>to </a:t>
            </a:r>
            <a:r>
              <a:rPr sz="769" i="1">
                <a:latin typeface="Times New Roman"/>
                <a:cs typeface="Times New Roman"/>
              </a:rPr>
              <a:t>field/bat</a:t>
            </a:r>
            <a:r>
              <a:rPr sz="769" i="1" spc="15">
                <a:latin typeface="Times New Roman"/>
                <a:cs typeface="Times New Roman"/>
              </a:rPr>
              <a:t> </a:t>
            </a:r>
            <a:r>
              <a:rPr sz="769" i="1">
                <a:latin typeface="Times New Roman"/>
                <a:cs typeface="Times New Roman"/>
              </a:rPr>
              <a:t>first</a:t>
            </a:r>
            <a:r>
              <a:rPr sz="769" i="1" spc="15">
                <a:latin typeface="Times New Roman"/>
                <a:cs typeface="Times New Roman"/>
              </a:rPr>
              <a:t> </a:t>
            </a:r>
            <a:r>
              <a:rPr sz="769" i="1">
                <a:latin typeface="Times New Roman"/>
                <a:cs typeface="Times New Roman"/>
              </a:rPr>
              <a:t>on</a:t>
            </a:r>
            <a:r>
              <a:rPr sz="769" i="1" spc="19">
                <a:latin typeface="Times New Roman"/>
                <a:cs typeface="Times New Roman"/>
              </a:rPr>
              <a:t> </a:t>
            </a:r>
            <a:r>
              <a:rPr sz="769" i="1">
                <a:latin typeface="Times New Roman"/>
                <a:cs typeface="Times New Roman"/>
              </a:rPr>
              <a:t>winning</a:t>
            </a:r>
            <a:r>
              <a:rPr sz="769" i="1" spc="19">
                <a:latin typeface="Times New Roman"/>
                <a:cs typeface="Times New Roman"/>
              </a:rPr>
              <a:t> </a:t>
            </a:r>
            <a:r>
              <a:rPr sz="769" i="1">
                <a:latin typeface="Times New Roman"/>
                <a:cs typeface="Times New Roman"/>
              </a:rPr>
              <a:t>the</a:t>
            </a:r>
            <a:r>
              <a:rPr sz="769" i="1" spc="15">
                <a:latin typeface="Times New Roman"/>
                <a:cs typeface="Times New Roman"/>
              </a:rPr>
              <a:t> </a:t>
            </a:r>
            <a:r>
              <a:rPr sz="769" i="1">
                <a:latin typeface="Times New Roman"/>
                <a:cs typeface="Times New Roman"/>
              </a:rPr>
              <a:t>toss?”,</a:t>
            </a:r>
            <a:r>
              <a:rPr sz="769" i="1" spc="15">
                <a:latin typeface="Times New Roman"/>
                <a:cs typeface="Times New Roman"/>
              </a:rPr>
              <a:t> </a:t>
            </a:r>
            <a:r>
              <a:rPr sz="769" i="1">
                <a:latin typeface="Times New Roman"/>
                <a:cs typeface="Times New Roman"/>
              </a:rPr>
              <a:t>“Most</a:t>
            </a:r>
            <a:r>
              <a:rPr sz="769" i="1" spc="19">
                <a:latin typeface="Times New Roman"/>
                <a:cs typeface="Times New Roman"/>
              </a:rPr>
              <a:t> </a:t>
            </a:r>
            <a:r>
              <a:rPr sz="769" i="1">
                <a:latin typeface="Times New Roman"/>
                <a:cs typeface="Times New Roman"/>
              </a:rPr>
              <a:t>dismissals</a:t>
            </a:r>
            <a:r>
              <a:rPr sz="769" i="1" spc="12">
                <a:latin typeface="Times New Roman"/>
                <a:cs typeface="Times New Roman"/>
              </a:rPr>
              <a:t> </a:t>
            </a:r>
            <a:r>
              <a:rPr sz="769" i="1" spc="-19">
                <a:latin typeface="Times New Roman"/>
                <a:cs typeface="Times New Roman"/>
              </a:rPr>
              <a:t>by </a:t>
            </a:r>
            <a:r>
              <a:rPr sz="769" i="1">
                <a:latin typeface="Times New Roman"/>
                <a:cs typeface="Times New Roman"/>
              </a:rPr>
              <a:t>a</a:t>
            </a:r>
            <a:r>
              <a:rPr sz="769" i="1" spc="88">
                <a:latin typeface="Times New Roman"/>
                <a:cs typeface="Times New Roman"/>
              </a:rPr>
              <a:t> </a:t>
            </a:r>
            <a:r>
              <a:rPr sz="769" i="1">
                <a:latin typeface="Times New Roman"/>
                <a:cs typeface="Times New Roman"/>
              </a:rPr>
              <a:t>bowler</a:t>
            </a:r>
            <a:r>
              <a:rPr sz="769" i="1" spc="88">
                <a:latin typeface="Times New Roman"/>
                <a:cs typeface="Times New Roman"/>
              </a:rPr>
              <a:t> </a:t>
            </a:r>
            <a:r>
              <a:rPr sz="769" i="1">
                <a:latin typeface="Times New Roman"/>
                <a:cs typeface="Times New Roman"/>
              </a:rPr>
              <a:t>in</a:t>
            </a:r>
            <a:r>
              <a:rPr sz="769" i="1" spc="81">
                <a:latin typeface="Times New Roman"/>
                <a:cs typeface="Times New Roman"/>
              </a:rPr>
              <a:t> </a:t>
            </a:r>
            <a:r>
              <a:rPr sz="769" i="1">
                <a:latin typeface="Times New Roman"/>
                <a:cs typeface="Times New Roman"/>
              </a:rPr>
              <a:t>a</a:t>
            </a:r>
            <a:r>
              <a:rPr sz="769" i="1" spc="88">
                <a:latin typeface="Times New Roman"/>
                <a:cs typeface="Times New Roman"/>
              </a:rPr>
              <a:t> </a:t>
            </a:r>
            <a:r>
              <a:rPr sz="769" i="1">
                <a:latin typeface="Times New Roman"/>
                <a:cs typeface="Times New Roman"/>
              </a:rPr>
              <a:t>match?”,</a:t>
            </a:r>
            <a:r>
              <a:rPr sz="769" i="1" spc="88">
                <a:latin typeface="Times New Roman"/>
                <a:cs typeface="Times New Roman"/>
              </a:rPr>
              <a:t> </a:t>
            </a:r>
            <a:r>
              <a:rPr sz="769" i="1">
                <a:latin typeface="Times New Roman"/>
                <a:cs typeface="Times New Roman"/>
              </a:rPr>
              <a:t>“Does</a:t>
            </a:r>
            <a:r>
              <a:rPr sz="769" i="1" spc="88">
                <a:latin typeface="Times New Roman"/>
                <a:cs typeface="Times New Roman"/>
              </a:rPr>
              <a:t> </a:t>
            </a:r>
            <a:r>
              <a:rPr sz="769" i="1">
                <a:latin typeface="Times New Roman"/>
                <a:cs typeface="Times New Roman"/>
              </a:rPr>
              <a:t>Home</a:t>
            </a:r>
            <a:r>
              <a:rPr sz="769" i="1" spc="88">
                <a:latin typeface="Times New Roman"/>
                <a:cs typeface="Times New Roman"/>
              </a:rPr>
              <a:t> </a:t>
            </a:r>
            <a:r>
              <a:rPr sz="769" i="1">
                <a:latin typeface="Times New Roman"/>
                <a:cs typeface="Times New Roman"/>
              </a:rPr>
              <a:t>Ground</a:t>
            </a:r>
            <a:r>
              <a:rPr sz="769" i="1" spc="85">
                <a:latin typeface="Times New Roman"/>
                <a:cs typeface="Times New Roman"/>
              </a:rPr>
              <a:t> </a:t>
            </a:r>
            <a:r>
              <a:rPr sz="769" i="1">
                <a:latin typeface="Times New Roman"/>
                <a:cs typeface="Times New Roman"/>
              </a:rPr>
              <a:t>have</a:t>
            </a:r>
            <a:r>
              <a:rPr sz="769" i="1" spc="85">
                <a:latin typeface="Times New Roman"/>
                <a:cs typeface="Times New Roman"/>
              </a:rPr>
              <a:t> </a:t>
            </a:r>
            <a:r>
              <a:rPr sz="769" i="1" spc="-19">
                <a:latin typeface="Times New Roman"/>
                <a:cs typeface="Times New Roman"/>
              </a:rPr>
              <a:t>any </a:t>
            </a:r>
            <a:r>
              <a:rPr sz="769" i="1">
                <a:latin typeface="Times New Roman"/>
                <a:cs typeface="Times New Roman"/>
              </a:rPr>
              <a:t>effect</a:t>
            </a:r>
            <a:r>
              <a:rPr sz="769" i="1" spc="-15">
                <a:latin typeface="Times New Roman"/>
                <a:cs typeface="Times New Roman"/>
              </a:rPr>
              <a:t> </a:t>
            </a:r>
            <a:r>
              <a:rPr sz="769" i="1">
                <a:latin typeface="Times New Roman"/>
                <a:cs typeface="Times New Roman"/>
              </a:rPr>
              <a:t>on</a:t>
            </a:r>
            <a:r>
              <a:rPr sz="769" i="1" spc="-12">
                <a:latin typeface="Times New Roman"/>
                <a:cs typeface="Times New Roman"/>
              </a:rPr>
              <a:t> </a:t>
            </a:r>
            <a:r>
              <a:rPr sz="769" i="1">
                <a:latin typeface="Times New Roman"/>
                <a:cs typeface="Times New Roman"/>
              </a:rPr>
              <a:t>the</a:t>
            </a:r>
            <a:r>
              <a:rPr sz="769" i="1" spc="-8">
                <a:latin typeface="Times New Roman"/>
                <a:cs typeface="Times New Roman"/>
              </a:rPr>
              <a:t> </a:t>
            </a:r>
            <a:r>
              <a:rPr sz="769" i="1">
                <a:latin typeface="Times New Roman"/>
                <a:cs typeface="Times New Roman"/>
              </a:rPr>
              <a:t>result</a:t>
            </a:r>
            <a:r>
              <a:rPr sz="769" i="1" spc="-15">
                <a:latin typeface="Times New Roman"/>
                <a:cs typeface="Times New Roman"/>
              </a:rPr>
              <a:t> </a:t>
            </a:r>
            <a:r>
              <a:rPr sz="769" i="1">
                <a:latin typeface="Times New Roman"/>
                <a:cs typeface="Times New Roman"/>
              </a:rPr>
              <a:t>of</a:t>
            </a:r>
            <a:r>
              <a:rPr sz="769" i="1" spc="-12">
                <a:latin typeface="Times New Roman"/>
                <a:cs typeface="Times New Roman"/>
              </a:rPr>
              <a:t> </a:t>
            </a:r>
            <a:r>
              <a:rPr sz="769" i="1">
                <a:latin typeface="Times New Roman"/>
                <a:cs typeface="Times New Roman"/>
              </a:rPr>
              <a:t>the</a:t>
            </a:r>
            <a:r>
              <a:rPr sz="769" i="1" spc="-12">
                <a:latin typeface="Times New Roman"/>
                <a:cs typeface="Times New Roman"/>
              </a:rPr>
              <a:t> </a:t>
            </a:r>
            <a:r>
              <a:rPr sz="769" i="1" spc="-15">
                <a:latin typeface="Times New Roman"/>
                <a:cs typeface="Times New Roman"/>
              </a:rPr>
              <a:t>game?</a:t>
            </a:r>
            <a:endParaRPr sz="769">
              <a:latin typeface="Times New Roman"/>
              <a:cs typeface="Times New Roman"/>
            </a:endParaRPr>
          </a:p>
          <a:p>
            <a:pPr marL="9768" marR="5372" indent="140660" algn="just">
              <a:lnSpc>
                <a:spcPct val="100000"/>
              </a:lnSpc>
              <a:spcBef>
                <a:spcPts val="461"/>
              </a:spcBef>
            </a:pPr>
            <a:r>
              <a:rPr sz="769" spc="-15">
                <a:latin typeface="Times New Roman"/>
                <a:cs typeface="Times New Roman"/>
              </a:rPr>
              <a:t>In</a:t>
            </a:r>
            <a:r>
              <a:rPr sz="769" spc="-35">
                <a:latin typeface="Times New Roman"/>
                <a:cs typeface="Times New Roman"/>
              </a:rPr>
              <a:t> </a:t>
            </a:r>
            <a:r>
              <a:rPr sz="769" spc="-8">
                <a:latin typeface="Times New Roman"/>
                <a:cs typeface="Times New Roman"/>
              </a:rPr>
              <a:t>this</a:t>
            </a:r>
            <a:r>
              <a:rPr sz="769" spc="-38">
                <a:latin typeface="Times New Roman"/>
                <a:cs typeface="Times New Roman"/>
              </a:rPr>
              <a:t> </a:t>
            </a:r>
            <a:r>
              <a:rPr sz="769" spc="-8">
                <a:latin typeface="Times New Roman"/>
                <a:cs typeface="Times New Roman"/>
              </a:rPr>
              <a:t>paper</a:t>
            </a:r>
            <a:r>
              <a:rPr sz="769" spc="-42">
                <a:latin typeface="Times New Roman"/>
                <a:cs typeface="Times New Roman"/>
              </a:rPr>
              <a:t> </a:t>
            </a:r>
            <a:r>
              <a:rPr sz="769" spc="-23">
                <a:latin typeface="Times New Roman"/>
                <a:cs typeface="Times New Roman"/>
              </a:rPr>
              <a:t>We </a:t>
            </a:r>
            <a:r>
              <a:rPr sz="769" spc="-8">
                <a:latin typeface="Times New Roman"/>
                <a:cs typeface="Times New Roman"/>
              </a:rPr>
              <a:t>are</a:t>
            </a:r>
            <a:r>
              <a:rPr sz="769" spc="-42">
                <a:latin typeface="Times New Roman"/>
                <a:cs typeface="Times New Roman"/>
              </a:rPr>
              <a:t> </a:t>
            </a:r>
            <a:r>
              <a:rPr sz="769" spc="-8">
                <a:latin typeface="Times New Roman"/>
                <a:cs typeface="Times New Roman"/>
              </a:rPr>
              <a:t>trying</a:t>
            </a:r>
            <a:r>
              <a:rPr sz="769" spc="-38">
                <a:latin typeface="Times New Roman"/>
                <a:cs typeface="Times New Roman"/>
              </a:rPr>
              <a:t> </a:t>
            </a:r>
            <a:r>
              <a:rPr sz="769">
                <a:latin typeface="Times New Roman"/>
                <a:cs typeface="Times New Roman"/>
              </a:rPr>
              <a:t>to</a:t>
            </a:r>
            <a:r>
              <a:rPr sz="769" spc="-23">
                <a:latin typeface="Times New Roman"/>
                <a:cs typeface="Times New Roman"/>
              </a:rPr>
              <a:t> </a:t>
            </a:r>
            <a:r>
              <a:rPr sz="769" spc="-8">
                <a:latin typeface="Times New Roman"/>
                <a:cs typeface="Times New Roman"/>
              </a:rPr>
              <a:t>find</a:t>
            </a:r>
            <a:r>
              <a:rPr sz="769" spc="-31">
                <a:latin typeface="Times New Roman"/>
                <a:cs typeface="Times New Roman"/>
              </a:rPr>
              <a:t> </a:t>
            </a:r>
            <a:r>
              <a:rPr sz="769" spc="-8">
                <a:latin typeface="Times New Roman"/>
                <a:cs typeface="Times New Roman"/>
              </a:rPr>
              <a:t>out</a:t>
            </a:r>
            <a:r>
              <a:rPr sz="769" spc="-35">
                <a:latin typeface="Times New Roman"/>
                <a:cs typeface="Times New Roman"/>
              </a:rPr>
              <a:t> </a:t>
            </a:r>
            <a:r>
              <a:rPr sz="769">
                <a:latin typeface="Times New Roman"/>
                <a:cs typeface="Times New Roman"/>
              </a:rPr>
              <a:t>the</a:t>
            </a:r>
            <a:r>
              <a:rPr sz="769" spc="-23">
                <a:latin typeface="Times New Roman"/>
                <a:cs typeface="Times New Roman"/>
              </a:rPr>
              <a:t> </a:t>
            </a:r>
            <a:r>
              <a:rPr sz="769" spc="-8">
                <a:latin typeface="Times New Roman"/>
                <a:cs typeface="Times New Roman"/>
              </a:rPr>
              <a:t>match</a:t>
            </a:r>
            <a:r>
              <a:rPr sz="769" spc="-35">
                <a:latin typeface="Times New Roman"/>
                <a:cs typeface="Times New Roman"/>
              </a:rPr>
              <a:t> </a:t>
            </a:r>
            <a:r>
              <a:rPr sz="769" spc="-8">
                <a:latin typeface="Times New Roman"/>
                <a:cs typeface="Times New Roman"/>
              </a:rPr>
              <a:t>winner </a:t>
            </a:r>
            <a:r>
              <a:rPr sz="769">
                <a:latin typeface="Times New Roman"/>
                <a:cs typeface="Times New Roman"/>
              </a:rPr>
              <a:t>of</a:t>
            </a:r>
            <a:r>
              <a:rPr sz="769" spc="31">
                <a:latin typeface="Times New Roman"/>
                <a:cs typeface="Times New Roman"/>
              </a:rPr>
              <a:t> </a:t>
            </a:r>
            <a:r>
              <a:rPr sz="769">
                <a:latin typeface="Times New Roman"/>
                <a:cs typeface="Times New Roman"/>
              </a:rPr>
              <a:t>an</a:t>
            </a:r>
            <a:r>
              <a:rPr sz="769" spc="35">
                <a:latin typeface="Times New Roman"/>
                <a:cs typeface="Times New Roman"/>
              </a:rPr>
              <a:t> </a:t>
            </a:r>
            <a:r>
              <a:rPr sz="769">
                <a:latin typeface="Times New Roman"/>
                <a:cs typeface="Times New Roman"/>
              </a:rPr>
              <a:t>IPL</a:t>
            </a:r>
            <a:r>
              <a:rPr sz="769" spc="42">
                <a:latin typeface="Times New Roman"/>
                <a:cs typeface="Times New Roman"/>
              </a:rPr>
              <a:t> </a:t>
            </a:r>
            <a:r>
              <a:rPr sz="769">
                <a:latin typeface="Times New Roman"/>
                <a:cs typeface="Times New Roman"/>
              </a:rPr>
              <a:t>match</a:t>
            </a:r>
            <a:r>
              <a:rPr sz="769" spc="35">
                <a:latin typeface="Times New Roman"/>
                <a:cs typeface="Times New Roman"/>
              </a:rPr>
              <a:t> </a:t>
            </a:r>
            <a:r>
              <a:rPr sz="769">
                <a:latin typeface="Times New Roman"/>
                <a:cs typeface="Times New Roman"/>
              </a:rPr>
              <a:t>based</a:t>
            </a:r>
            <a:r>
              <a:rPr sz="769" spc="42">
                <a:latin typeface="Times New Roman"/>
                <a:cs typeface="Times New Roman"/>
              </a:rPr>
              <a:t> </a:t>
            </a:r>
            <a:r>
              <a:rPr sz="769">
                <a:latin typeface="Times New Roman"/>
                <a:cs typeface="Times New Roman"/>
              </a:rPr>
              <a:t>on</a:t>
            </a:r>
            <a:r>
              <a:rPr sz="769" spc="50">
                <a:latin typeface="Times New Roman"/>
                <a:cs typeface="Times New Roman"/>
              </a:rPr>
              <a:t> </a:t>
            </a:r>
            <a:r>
              <a:rPr sz="769">
                <a:latin typeface="Times New Roman"/>
                <a:cs typeface="Times New Roman"/>
              </a:rPr>
              <a:t>the</a:t>
            </a:r>
            <a:r>
              <a:rPr sz="769" spc="50">
                <a:latin typeface="Times New Roman"/>
                <a:cs typeface="Times New Roman"/>
              </a:rPr>
              <a:t> </a:t>
            </a:r>
            <a:r>
              <a:rPr sz="769">
                <a:latin typeface="Times New Roman"/>
                <a:cs typeface="Times New Roman"/>
              </a:rPr>
              <a:t>stadium</a:t>
            </a:r>
            <a:r>
              <a:rPr sz="769" spc="35">
                <a:latin typeface="Times New Roman"/>
                <a:cs typeface="Times New Roman"/>
              </a:rPr>
              <a:t> </a:t>
            </a:r>
            <a:r>
              <a:rPr sz="769">
                <a:latin typeface="Times New Roman"/>
                <a:cs typeface="Times New Roman"/>
              </a:rPr>
              <a:t>they</a:t>
            </a:r>
            <a:r>
              <a:rPr sz="769" spc="35">
                <a:latin typeface="Times New Roman"/>
                <a:cs typeface="Times New Roman"/>
              </a:rPr>
              <a:t> </a:t>
            </a:r>
            <a:r>
              <a:rPr sz="769">
                <a:latin typeface="Times New Roman"/>
                <a:cs typeface="Times New Roman"/>
              </a:rPr>
              <a:t>are</a:t>
            </a:r>
            <a:r>
              <a:rPr sz="769" spc="38">
                <a:latin typeface="Times New Roman"/>
                <a:cs typeface="Times New Roman"/>
              </a:rPr>
              <a:t> </a:t>
            </a:r>
            <a:r>
              <a:rPr sz="769" spc="-8">
                <a:latin typeface="Times New Roman"/>
                <a:cs typeface="Times New Roman"/>
              </a:rPr>
              <a:t>choosing </a:t>
            </a:r>
            <a:r>
              <a:rPr sz="769">
                <a:latin typeface="Times New Roman"/>
                <a:cs typeface="Times New Roman"/>
              </a:rPr>
              <a:t>and</a:t>
            </a:r>
            <a:r>
              <a:rPr sz="769" spc="58">
                <a:latin typeface="Times New Roman"/>
                <a:cs typeface="Times New Roman"/>
              </a:rPr>
              <a:t> </a:t>
            </a:r>
            <a:r>
              <a:rPr sz="769">
                <a:latin typeface="Times New Roman"/>
                <a:cs typeface="Times New Roman"/>
              </a:rPr>
              <a:t>the</a:t>
            </a:r>
            <a:r>
              <a:rPr sz="769" spc="58">
                <a:latin typeface="Times New Roman"/>
                <a:cs typeface="Times New Roman"/>
              </a:rPr>
              <a:t> </a:t>
            </a:r>
            <a:r>
              <a:rPr sz="769">
                <a:latin typeface="Times New Roman"/>
                <a:cs typeface="Times New Roman"/>
              </a:rPr>
              <a:t>toss</a:t>
            </a:r>
            <a:r>
              <a:rPr sz="769" spc="54">
                <a:latin typeface="Times New Roman"/>
                <a:cs typeface="Times New Roman"/>
              </a:rPr>
              <a:t> </a:t>
            </a:r>
            <a:r>
              <a:rPr sz="769">
                <a:latin typeface="Times New Roman"/>
                <a:cs typeface="Times New Roman"/>
              </a:rPr>
              <a:t>decision</a:t>
            </a:r>
            <a:r>
              <a:rPr sz="769" spc="65">
                <a:latin typeface="Times New Roman"/>
                <a:cs typeface="Times New Roman"/>
              </a:rPr>
              <a:t> </a:t>
            </a:r>
            <a:r>
              <a:rPr sz="769">
                <a:latin typeface="Times New Roman"/>
                <a:cs typeface="Times New Roman"/>
              </a:rPr>
              <a:t>using</a:t>
            </a:r>
            <a:r>
              <a:rPr sz="769" spc="58">
                <a:latin typeface="Times New Roman"/>
                <a:cs typeface="Times New Roman"/>
              </a:rPr>
              <a:t> </a:t>
            </a:r>
            <a:r>
              <a:rPr sz="769">
                <a:latin typeface="Times New Roman"/>
                <a:cs typeface="Times New Roman"/>
              </a:rPr>
              <a:t>machine</a:t>
            </a:r>
            <a:r>
              <a:rPr sz="769" spc="58">
                <a:latin typeface="Times New Roman"/>
                <a:cs typeface="Times New Roman"/>
              </a:rPr>
              <a:t> </a:t>
            </a:r>
            <a:r>
              <a:rPr sz="769">
                <a:latin typeface="Times New Roman"/>
                <a:cs typeface="Times New Roman"/>
              </a:rPr>
              <a:t>learning</a:t>
            </a:r>
            <a:r>
              <a:rPr sz="769" spc="54">
                <a:latin typeface="Times New Roman"/>
                <a:cs typeface="Times New Roman"/>
              </a:rPr>
              <a:t> </a:t>
            </a:r>
            <a:r>
              <a:rPr sz="769" spc="-8">
                <a:latin typeface="Times New Roman"/>
                <a:cs typeface="Times New Roman"/>
              </a:rPr>
              <a:t>techniques </a:t>
            </a:r>
            <a:r>
              <a:rPr sz="769">
                <a:latin typeface="Times New Roman"/>
                <a:cs typeface="Times New Roman"/>
              </a:rPr>
              <a:t>like</a:t>
            </a:r>
            <a:r>
              <a:rPr sz="769" spc="292">
                <a:latin typeface="Times New Roman"/>
                <a:cs typeface="Times New Roman"/>
              </a:rPr>
              <a:t> </a:t>
            </a:r>
            <a:r>
              <a:rPr sz="769">
                <a:latin typeface="Times New Roman"/>
                <a:cs typeface="Times New Roman"/>
              </a:rPr>
              <a:t>SVM,</a:t>
            </a:r>
            <a:r>
              <a:rPr sz="769" spc="296">
                <a:latin typeface="Times New Roman"/>
                <a:cs typeface="Times New Roman"/>
              </a:rPr>
              <a:t> </a:t>
            </a:r>
            <a:r>
              <a:rPr sz="769">
                <a:latin typeface="Times New Roman"/>
                <a:cs typeface="Times New Roman"/>
              </a:rPr>
              <a:t>Random</a:t>
            </a:r>
            <a:r>
              <a:rPr sz="769" spc="277">
                <a:latin typeface="Times New Roman"/>
                <a:cs typeface="Times New Roman"/>
              </a:rPr>
              <a:t> </a:t>
            </a:r>
            <a:r>
              <a:rPr sz="769">
                <a:latin typeface="Times New Roman"/>
                <a:cs typeface="Times New Roman"/>
              </a:rPr>
              <a:t>Forest,</a:t>
            </a:r>
            <a:r>
              <a:rPr sz="769" spc="304">
                <a:latin typeface="Times New Roman"/>
                <a:cs typeface="Times New Roman"/>
              </a:rPr>
              <a:t> </a:t>
            </a:r>
            <a:r>
              <a:rPr sz="769">
                <a:latin typeface="Times New Roman"/>
                <a:cs typeface="Times New Roman"/>
              </a:rPr>
              <a:t>Logistic</a:t>
            </a:r>
            <a:r>
              <a:rPr sz="769" spc="300">
                <a:latin typeface="Times New Roman"/>
                <a:cs typeface="Times New Roman"/>
              </a:rPr>
              <a:t> </a:t>
            </a:r>
            <a:r>
              <a:rPr sz="769">
                <a:latin typeface="Times New Roman"/>
                <a:cs typeface="Times New Roman"/>
              </a:rPr>
              <a:t>Regression</a:t>
            </a:r>
            <a:r>
              <a:rPr sz="769" spc="288">
                <a:latin typeface="Times New Roman"/>
                <a:cs typeface="Times New Roman"/>
              </a:rPr>
              <a:t> </a:t>
            </a:r>
            <a:r>
              <a:rPr sz="769" spc="-15">
                <a:latin typeface="Times New Roman"/>
                <a:cs typeface="Times New Roman"/>
              </a:rPr>
              <a:t>etc. </a:t>
            </a:r>
            <a:r>
              <a:rPr sz="769">
                <a:latin typeface="Times New Roman"/>
                <a:cs typeface="Times New Roman"/>
              </a:rPr>
              <a:t>Remainder</a:t>
            </a:r>
            <a:r>
              <a:rPr sz="769" spc="192">
                <a:latin typeface="Times New Roman"/>
                <a:cs typeface="Times New Roman"/>
              </a:rPr>
              <a:t> </a:t>
            </a:r>
            <a:r>
              <a:rPr sz="769">
                <a:latin typeface="Times New Roman"/>
                <a:cs typeface="Times New Roman"/>
              </a:rPr>
              <a:t>of</a:t>
            </a:r>
            <a:r>
              <a:rPr sz="769" spc="185">
                <a:latin typeface="Times New Roman"/>
                <a:cs typeface="Times New Roman"/>
              </a:rPr>
              <a:t> </a:t>
            </a:r>
            <a:r>
              <a:rPr sz="769">
                <a:latin typeface="Times New Roman"/>
                <a:cs typeface="Times New Roman"/>
              </a:rPr>
              <a:t>the</a:t>
            </a:r>
            <a:r>
              <a:rPr sz="769" spc="192">
                <a:latin typeface="Times New Roman"/>
                <a:cs typeface="Times New Roman"/>
              </a:rPr>
              <a:t> </a:t>
            </a:r>
            <a:r>
              <a:rPr sz="769">
                <a:latin typeface="Times New Roman"/>
                <a:cs typeface="Times New Roman"/>
              </a:rPr>
              <a:t>paper</a:t>
            </a:r>
            <a:r>
              <a:rPr sz="769" spc="195">
                <a:latin typeface="Times New Roman"/>
                <a:cs typeface="Times New Roman"/>
              </a:rPr>
              <a:t> </a:t>
            </a:r>
            <a:r>
              <a:rPr sz="769">
                <a:latin typeface="Times New Roman"/>
                <a:cs typeface="Times New Roman"/>
              </a:rPr>
              <a:t>is</a:t>
            </a:r>
            <a:r>
              <a:rPr sz="769" spc="185">
                <a:latin typeface="Times New Roman"/>
                <a:cs typeface="Times New Roman"/>
              </a:rPr>
              <a:t> </a:t>
            </a:r>
            <a:r>
              <a:rPr sz="769">
                <a:latin typeface="Times New Roman"/>
                <a:cs typeface="Times New Roman"/>
              </a:rPr>
              <a:t>organized</a:t>
            </a:r>
            <a:r>
              <a:rPr sz="769" spc="195">
                <a:latin typeface="Times New Roman"/>
                <a:cs typeface="Times New Roman"/>
              </a:rPr>
              <a:t> </a:t>
            </a:r>
            <a:r>
              <a:rPr sz="769">
                <a:latin typeface="Times New Roman"/>
                <a:cs typeface="Times New Roman"/>
              </a:rPr>
              <a:t>as</a:t>
            </a:r>
            <a:r>
              <a:rPr sz="769" spc="200">
                <a:latin typeface="Times New Roman"/>
                <a:cs typeface="Times New Roman"/>
              </a:rPr>
              <a:t> </a:t>
            </a:r>
            <a:r>
              <a:rPr sz="769">
                <a:latin typeface="Times New Roman"/>
                <a:cs typeface="Times New Roman"/>
              </a:rPr>
              <a:t>follows:</a:t>
            </a:r>
            <a:r>
              <a:rPr sz="769" spc="192">
                <a:latin typeface="Times New Roman"/>
                <a:cs typeface="Times New Roman"/>
              </a:rPr>
              <a:t> </a:t>
            </a:r>
            <a:r>
              <a:rPr sz="769" spc="-19">
                <a:latin typeface="Times New Roman"/>
                <a:cs typeface="Times New Roman"/>
              </a:rPr>
              <a:t>The </a:t>
            </a:r>
            <a:r>
              <a:rPr sz="769">
                <a:latin typeface="Times New Roman"/>
                <a:cs typeface="Times New Roman"/>
              </a:rPr>
              <a:t>section</a:t>
            </a:r>
            <a:r>
              <a:rPr sz="769" spc="15">
                <a:latin typeface="Times New Roman"/>
                <a:cs typeface="Times New Roman"/>
              </a:rPr>
              <a:t> </a:t>
            </a:r>
            <a:r>
              <a:rPr sz="769">
                <a:latin typeface="Times New Roman"/>
                <a:cs typeface="Times New Roman"/>
              </a:rPr>
              <a:t>2</a:t>
            </a:r>
            <a:r>
              <a:rPr sz="769" spc="27">
                <a:latin typeface="Times New Roman"/>
                <a:cs typeface="Times New Roman"/>
              </a:rPr>
              <a:t> </a:t>
            </a:r>
            <a:r>
              <a:rPr sz="769">
                <a:latin typeface="Times New Roman"/>
                <a:cs typeface="Times New Roman"/>
              </a:rPr>
              <a:t>is</a:t>
            </a:r>
            <a:r>
              <a:rPr sz="769" spc="19">
                <a:latin typeface="Times New Roman"/>
                <a:cs typeface="Times New Roman"/>
              </a:rPr>
              <a:t> </a:t>
            </a:r>
            <a:r>
              <a:rPr sz="769">
                <a:latin typeface="Times New Roman"/>
                <a:cs typeface="Times New Roman"/>
              </a:rPr>
              <a:t>the</a:t>
            </a:r>
            <a:r>
              <a:rPr sz="769" spc="27">
                <a:latin typeface="Times New Roman"/>
                <a:cs typeface="Times New Roman"/>
              </a:rPr>
              <a:t> </a:t>
            </a:r>
            <a:r>
              <a:rPr sz="769">
                <a:latin typeface="Times New Roman"/>
                <a:cs typeface="Times New Roman"/>
              </a:rPr>
              <a:t>literature</a:t>
            </a:r>
            <a:r>
              <a:rPr sz="769" spc="23">
                <a:latin typeface="Times New Roman"/>
                <a:cs typeface="Times New Roman"/>
              </a:rPr>
              <a:t> </a:t>
            </a:r>
            <a:r>
              <a:rPr sz="769">
                <a:latin typeface="Times New Roman"/>
                <a:cs typeface="Times New Roman"/>
              </a:rPr>
              <a:t>survey,</a:t>
            </a:r>
            <a:r>
              <a:rPr sz="769" spc="23">
                <a:latin typeface="Times New Roman"/>
                <a:cs typeface="Times New Roman"/>
              </a:rPr>
              <a:t> </a:t>
            </a:r>
            <a:r>
              <a:rPr sz="769">
                <a:latin typeface="Times New Roman"/>
                <a:cs typeface="Times New Roman"/>
              </a:rPr>
              <a:t>section</a:t>
            </a:r>
            <a:r>
              <a:rPr sz="769" spc="19">
                <a:latin typeface="Times New Roman"/>
                <a:cs typeface="Times New Roman"/>
              </a:rPr>
              <a:t> </a:t>
            </a:r>
            <a:r>
              <a:rPr sz="769">
                <a:latin typeface="Times New Roman"/>
                <a:cs typeface="Times New Roman"/>
              </a:rPr>
              <a:t>3</a:t>
            </a:r>
            <a:r>
              <a:rPr sz="769" spc="23">
                <a:latin typeface="Times New Roman"/>
                <a:cs typeface="Times New Roman"/>
              </a:rPr>
              <a:t> </a:t>
            </a:r>
            <a:r>
              <a:rPr sz="769">
                <a:latin typeface="Times New Roman"/>
                <a:cs typeface="Times New Roman"/>
              </a:rPr>
              <a:t>deals</a:t>
            </a:r>
            <a:r>
              <a:rPr sz="769" spc="27">
                <a:latin typeface="Times New Roman"/>
                <a:cs typeface="Times New Roman"/>
              </a:rPr>
              <a:t> </a:t>
            </a:r>
            <a:r>
              <a:rPr sz="769">
                <a:latin typeface="Times New Roman"/>
                <a:cs typeface="Times New Roman"/>
              </a:rPr>
              <a:t>with</a:t>
            </a:r>
            <a:r>
              <a:rPr sz="769" spc="23">
                <a:latin typeface="Times New Roman"/>
                <a:cs typeface="Times New Roman"/>
              </a:rPr>
              <a:t> </a:t>
            </a:r>
            <a:r>
              <a:rPr sz="769" spc="-19">
                <a:latin typeface="Times New Roman"/>
                <a:cs typeface="Times New Roman"/>
              </a:rPr>
              <a:t>the </a:t>
            </a:r>
            <a:r>
              <a:rPr sz="769">
                <a:latin typeface="Times New Roman"/>
                <a:cs typeface="Times New Roman"/>
              </a:rPr>
              <a:t>problem</a:t>
            </a:r>
            <a:r>
              <a:rPr sz="769" spc="73">
                <a:latin typeface="Times New Roman"/>
                <a:cs typeface="Times New Roman"/>
              </a:rPr>
              <a:t> </a:t>
            </a:r>
            <a:r>
              <a:rPr sz="769">
                <a:latin typeface="Times New Roman"/>
                <a:cs typeface="Times New Roman"/>
              </a:rPr>
              <a:t>definition</a:t>
            </a:r>
            <a:r>
              <a:rPr sz="769" spc="81">
                <a:latin typeface="Times New Roman"/>
                <a:cs typeface="Times New Roman"/>
              </a:rPr>
              <a:t> </a:t>
            </a:r>
            <a:r>
              <a:rPr sz="769">
                <a:latin typeface="Times New Roman"/>
                <a:cs typeface="Times New Roman"/>
              </a:rPr>
              <a:t>and</a:t>
            </a:r>
            <a:r>
              <a:rPr sz="769" spc="92">
                <a:latin typeface="Times New Roman"/>
                <a:cs typeface="Times New Roman"/>
              </a:rPr>
              <a:t> </a:t>
            </a:r>
            <a:r>
              <a:rPr sz="769">
                <a:latin typeface="Times New Roman"/>
                <a:cs typeface="Times New Roman"/>
              </a:rPr>
              <a:t>the</a:t>
            </a:r>
            <a:r>
              <a:rPr sz="769" spc="88">
                <a:latin typeface="Times New Roman"/>
                <a:cs typeface="Times New Roman"/>
              </a:rPr>
              <a:t> </a:t>
            </a:r>
            <a:r>
              <a:rPr sz="769">
                <a:latin typeface="Times New Roman"/>
                <a:cs typeface="Times New Roman"/>
              </a:rPr>
              <a:t>architecture.</a:t>
            </a:r>
            <a:r>
              <a:rPr sz="769" spc="85">
                <a:latin typeface="Times New Roman"/>
                <a:cs typeface="Times New Roman"/>
              </a:rPr>
              <a:t> </a:t>
            </a:r>
            <a:r>
              <a:rPr sz="769">
                <a:latin typeface="Times New Roman"/>
                <a:cs typeface="Times New Roman"/>
              </a:rPr>
              <a:t>Section</a:t>
            </a:r>
            <a:r>
              <a:rPr sz="769" spc="81">
                <a:latin typeface="Times New Roman"/>
                <a:cs typeface="Times New Roman"/>
              </a:rPr>
              <a:t> </a:t>
            </a:r>
            <a:r>
              <a:rPr sz="769">
                <a:latin typeface="Times New Roman"/>
                <a:cs typeface="Times New Roman"/>
              </a:rPr>
              <a:t>4</a:t>
            </a:r>
            <a:r>
              <a:rPr sz="769" spc="92">
                <a:latin typeface="Times New Roman"/>
                <a:cs typeface="Times New Roman"/>
              </a:rPr>
              <a:t> </a:t>
            </a:r>
            <a:r>
              <a:rPr sz="769" spc="-15">
                <a:latin typeface="Times New Roman"/>
                <a:cs typeface="Times New Roman"/>
              </a:rPr>
              <a:t>deals </a:t>
            </a:r>
            <a:r>
              <a:rPr sz="769">
                <a:latin typeface="Times New Roman"/>
                <a:cs typeface="Times New Roman"/>
              </a:rPr>
              <a:t>with</a:t>
            </a:r>
            <a:r>
              <a:rPr sz="769" spc="92">
                <a:latin typeface="Times New Roman"/>
                <a:cs typeface="Times New Roman"/>
              </a:rPr>
              <a:t> </a:t>
            </a:r>
            <a:r>
              <a:rPr sz="769">
                <a:latin typeface="Times New Roman"/>
                <a:cs typeface="Times New Roman"/>
              </a:rPr>
              <a:t>the</a:t>
            </a:r>
            <a:r>
              <a:rPr sz="769" spc="100">
                <a:latin typeface="Times New Roman"/>
                <a:cs typeface="Times New Roman"/>
              </a:rPr>
              <a:t> </a:t>
            </a:r>
            <a:r>
              <a:rPr sz="769">
                <a:latin typeface="Times New Roman"/>
                <a:cs typeface="Times New Roman"/>
              </a:rPr>
              <a:t>experimental</a:t>
            </a:r>
            <a:r>
              <a:rPr sz="769" spc="100">
                <a:latin typeface="Times New Roman"/>
                <a:cs typeface="Times New Roman"/>
              </a:rPr>
              <a:t> </a:t>
            </a:r>
            <a:r>
              <a:rPr sz="769">
                <a:latin typeface="Times New Roman"/>
                <a:cs typeface="Times New Roman"/>
              </a:rPr>
              <a:t>results.</a:t>
            </a:r>
            <a:r>
              <a:rPr sz="769" spc="96">
                <a:latin typeface="Times New Roman"/>
                <a:cs typeface="Times New Roman"/>
              </a:rPr>
              <a:t> </a:t>
            </a:r>
            <a:r>
              <a:rPr sz="769">
                <a:latin typeface="Times New Roman"/>
                <a:cs typeface="Times New Roman"/>
              </a:rPr>
              <a:t>Section</a:t>
            </a:r>
            <a:r>
              <a:rPr sz="769" spc="96">
                <a:latin typeface="Times New Roman"/>
                <a:cs typeface="Times New Roman"/>
              </a:rPr>
              <a:t> </a:t>
            </a:r>
            <a:r>
              <a:rPr sz="769">
                <a:latin typeface="Times New Roman"/>
                <a:cs typeface="Times New Roman"/>
              </a:rPr>
              <a:t>5</a:t>
            </a:r>
            <a:r>
              <a:rPr sz="769" spc="119">
                <a:latin typeface="Times New Roman"/>
                <a:cs typeface="Times New Roman"/>
              </a:rPr>
              <a:t> </a:t>
            </a:r>
            <a:r>
              <a:rPr sz="769">
                <a:latin typeface="Times New Roman"/>
                <a:cs typeface="Times New Roman"/>
              </a:rPr>
              <a:t>talks</a:t>
            </a:r>
            <a:r>
              <a:rPr sz="769" spc="96">
                <a:latin typeface="Times New Roman"/>
                <a:cs typeface="Times New Roman"/>
              </a:rPr>
              <a:t> </a:t>
            </a:r>
            <a:r>
              <a:rPr sz="769">
                <a:latin typeface="Times New Roman"/>
                <a:cs typeface="Times New Roman"/>
              </a:rPr>
              <a:t>about</a:t>
            </a:r>
            <a:r>
              <a:rPr sz="769" spc="100">
                <a:latin typeface="Times New Roman"/>
                <a:cs typeface="Times New Roman"/>
              </a:rPr>
              <a:t> </a:t>
            </a:r>
            <a:r>
              <a:rPr sz="769" spc="-19">
                <a:latin typeface="Times New Roman"/>
                <a:cs typeface="Times New Roman"/>
              </a:rPr>
              <a:t>the </a:t>
            </a:r>
            <a:r>
              <a:rPr sz="769" spc="-8">
                <a:latin typeface="Times New Roman"/>
                <a:cs typeface="Times New Roman"/>
              </a:rPr>
              <a:t>conclusion.</a:t>
            </a:r>
            <a:endParaRPr sz="769">
              <a:latin typeface="Times New Roman"/>
              <a:cs typeface="Times New Roman"/>
            </a:endParaRPr>
          </a:p>
        </p:txBody>
      </p:sp>
      <p:pic>
        <p:nvPicPr>
          <p:cNvPr id="6" name="object 6"/>
          <p:cNvPicPr/>
          <p:nvPr/>
        </p:nvPicPr>
        <p:blipFill>
          <a:blip r:embed="rId3"/>
          <a:stretch>
            <a:fillRect/>
          </a:stretch>
        </p:blipFill>
        <p:spPr>
          <a:xfrm>
            <a:off x="4628166" y="119627"/>
            <a:ext cx="626784" cy="213689"/>
          </a:xfrm>
          <a:prstGeom prst="rect">
            <a:avLst/>
          </a:prstGeom>
        </p:spPr>
      </p:pic>
      <p:sp>
        <p:nvSpPr>
          <p:cNvPr id="7" name="object 7"/>
          <p:cNvSpPr txBox="1"/>
          <p:nvPr/>
        </p:nvSpPr>
        <p:spPr>
          <a:xfrm>
            <a:off x="5705031" y="125421"/>
            <a:ext cx="3221021" cy="459099"/>
          </a:xfrm>
          <a:prstGeom prst="rect">
            <a:avLst/>
          </a:prstGeom>
        </p:spPr>
        <p:txBody>
          <a:bodyPr vert="horz" wrap="square" lIns="0" tIns="50794" rIns="0" bIns="0" rtlCol="0">
            <a:spAutoFit/>
          </a:bodyPr>
          <a:lstStyle/>
          <a:p>
            <a:pPr algn="ctr">
              <a:lnSpc>
                <a:spcPct val="100000"/>
              </a:lnSpc>
              <a:spcBef>
                <a:spcPts val="400"/>
              </a:spcBef>
            </a:pPr>
            <a:r>
              <a:rPr sz="692" i="1">
                <a:latin typeface="Times New Roman"/>
                <a:cs typeface="Times New Roman"/>
              </a:rPr>
              <a:t>Atlantis</a:t>
            </a:r>
            <a:r>
              <a:rPr sz="692" i="1" spc="-8">
                <a:latin typeface="Times New Roman"/>
                <a:cs typeface="Times New Roman"/>
              </a:rPr>
              <a:t> </a:t>
            </a:r>
            <a:r>
              <a:rPr sz="692" i="1">
                <a:latin typeface="Times New Roman"/>
                <a:cs typeface="Times New Roman"/>
              </a:rPr>
              <a:t>Highlights</a:t>
            </a:r>
            <a:r>
              <a:rPr sz="692" i="1" spc="-8">
                <a:latin typeface="Times New Roman"/>
                <a:cs typeface="Times New Roman"/>
              </a:rPr>
              <a:t> </a:t>
            </a:r>
            <a:r>
              <a:rPr sz="692" i="1">
                <a:latin typeface="Times New Roman"/>
                <a:cs typeface="Times New Roman"/>
              </a:rPr>
              <a:t>in</a:t>
            </a:r>
            <a:r>
              <a:rPr sz="692" i="1" spc="-8">
                <a:latin typeface="Times New Roman"/>
                <a:cs typeface="Times New Roman"/>
              </a:rPr>
              <a:t> </a:t>
            </a:r>
            <a:r>
              <a:rPr sz="692" i="1">
                <a:latin typeface="Times New Roman"/>
                <a:cs typeface="Times New Roman"/>
              </a:rPr>
              <a:t>Computer</a:t>
            </a:r>
            <a:r>
              <a:rPr sz="692" i="1" spc="-8">
                <a:latin typeface="Times New Roman"/>
                <a:cs typeface="Times New Roman"/>
              </a:rPr>
              <a:t> </a:t>
            </a:r>
            <a:r>
              <a:rPr sz="692" i="1">
                <a:latin typeface="Times New Roman"/>
                <a:cs typeface="Times New Roman"/>
              </a:rPr>
              <a:t>Sciences,</a:t>
            </a:r>
            <a:r>
              <a:rPr sz="692" i="1" spc="-8">
                <a:latin typeface="Times New Roman"/>
                <a:cs typeface="Times New Roman"/>
              </a:rPr>
              <a:t> </a:t>
            </a:r>
            <a:r>
              <a:rPr sz="692" i="1">
                <a:latin typeface="Times New Roman"/>
                <a:cs typeface="Times New Roman"/>
              </a:rPr>
              <a:t>volume</a:t>
            </a:r>
            <a:r>
              <a:rPr sz="692" i="1" spc="-8">
                <a:latin typeface="Times New Roman"/>
                <a:cs typeface="Times New Roman"/>
              </a:rPr>
              <a:t> </a:t>
            </a:r>
            <a:r>
              <a:rPr sz="692" i="1" spc="-38">
                <a:latin typeface="Times New Roman"/>
                <a:cs typeface="Times New Roman"/>
              </a:rPr>
              <a:t>4</a:t>
            </a:r>
            <a:endParaRPr sz="692">
              <a:latin typeface="Times New Roman"/>
              <a:cs typeface="Times New Roman"/>
            </a:endParaRPr>
          </a:p>
          <a:p>
            <a:pPr marL="9280" marR="3907" algn="ctr">
              <a:lnSpc>
                <a:spcPct val="138900"/>
              </a:lnSpc>
            </a:pPr>
            <a:r>
              <a:rPr sz="692" b="1">
                <a:latin typeface="Times New Roman"/>
                <a:cs typeface="Times New Roman"/>
              </a:rPr>
              <a:t>Proceedings</a:t>
            </a:r>
            <a:r>
              <a:rPr sz="692" b="1" spc="-15">
                <a:latin typeface="Times New Roman"/>
                <a:cs typeface="Times New Roman"/>
              </a:rPr>
              <a:t> </a:t>
            </a:r>
            <a:r>
              <a:rPr sz="692" b="1">
                <a:latin typeface="Times New Roman"/>
                <a:cs typeface="Times New Roman"/>
              </a:rPr>
              <a:t>of</a:t>
            </a:r>
            <a:r>
              <a:rPr sz="692" b="1" spc="-12">
                <a:latin typeface="Times New Roman"/>
                <a:cs typeface="Times New Roman"/>
              </a:rPr>
              <a:t> </a:t>
            </a:r>
            <a:r>
              <a:rPr sz="692" b="1">
                <a:latin typeface="Times New Roman"/>
                <a:cs typeface="Times New Roman"/>
              </a:rPr>
              <a:t>the</a:t>
            </a:r>
            <a:r>
              <a:rPr sz="692" b="1" spc="-15">
                <a:latin typeface="Times New Roman"/>
                <a:cs typeface="Times New Roman"/>
              </a:rPr>
              <a:t> </a:t>
            </a:r>
            <a:r>
              <a:rPr sz="692" b="1">
                <a:latin typeface="Times New Roman"/>
                <a:cs typeface="Times New Roman"/>
              </a:rPr>
              <a:t>3rd</a:t>
            </a:r>
            <a:r>
              <a:rPr sz="692" b="1" spc="-12">
                <a:latin typeface="Times New Roman"/>
                <a:cs typeface="Times New Roman"/>
              </a:rPr>
              <a:t> </a:t>
            </a:r>
            <a:r>
              <a:rPr sz="692" b="1">
                <a:latin typeface="Times New Roman"/>
                <a:cs typeface="Times New Roman"/>
              </a:rPr>
              <a:t>International</a:t>
            </a:r>
            <a:r>
              <a:rPr sz="692" b="1" spc="-12">
                <a:latin typeface="Times New Roman"/>
                <a:cs typeface="Times New Roman"/>
              </a:rPr>
              <a:t> </a:t>
            </a:r>
            <a:r>
              <a:rPr sz="692" b="1">
                <a:latin typeface="Times New Roman"/>
                <a:cs typeface="Times New Roman"/>
              </a:rPr>
              <a:t>Conference</a:t>
            </a:r>
            <a:r>
              <a:rPr sz="692" b="1" spc="-15">
                <a:latin typeface="Times New Roman"/>
                <a:cs typeface="Times New Roman"/>
              </a:rPr>
              <a:t> </a:t>
            </a:r>
            <a:r>
              <a:rPr sz="692" b="1">
                <a:latin typeface="Times New Roman"/>
                <a:cs typeface="Times New Roman"/>
              </a:rPr>
              <a:t>on</a:t>
            </a:r>
            <a:r>
              <a:rPr sz="692" b="1" spc="-12">
                <a:latin typeface="Times New Roman"/>
                <a:cs typeface="Times New Roman"/>
              </a:rPr>
              <a:t> </a:t>
            </a:r>
            <a:r>
              <a:rPr sz="692" b="1">
                <a:latin typeface="Times New Roman"/>
                <a:cs typeface="Times New Roman"/>
              </a:rPr>
              <a:t>Integrated</a:t>
            </a:r>
            <a:r>
              <a:rPr sz="692" b="1" spc="-12">
                <a:latin typeface="Times New Roman"/>
                <a:cs typeface="Times New Roman"/>
              </a:rPr>
              <a:t> </a:t>
            </a:r>
            <a:r>
              <a:rPr sz="692" b="1">
                <a:latin typeface="Times New Roman"/>
                <a:cs typeface="Times New Roman"/>
              </a:rPr>
              <a:t>Intelligent</a:t>
            </a:r>
            <a:r>
              <a:rPr sz="692" b="1" spc="-15">
                <a:latin typeface="Times New Roman"/>
                <a:cs typeface="Times New Roman"/>
              </a:rPr>
              <a:t> </a:t>
            </a:r>
            <a:r>
              <a:rPr sz="692" b="1" spc="-8">
                <a:latin typeface="Times New Roman"/>
                <a:cs typeface="Times New Roman"/>
              </a:rPr>
              <a:t>Computing </a:t>
            </a:r>
            <a:r>
              <a:rPr sz="692" b="1">
                <a:latin typeface="Times New Roman"/>
                <a:cs typeface="Times New Roman"/>
              </a:rPr>
              <a:t>Communication</a:t>
            </a:r>
            <a:r>
              <a:rPr sz="692" b="1" spc="-8">
                <a:latin typeface="Times New Roman"/>
                <a:cs typeface="Times New Roman"/>
              </a:rPr>
              <a:t> </a:t>
            </a:r>
            <a:r>
              <a:rPr sz="692" b="1">
                <a:latin typeface="Times New Roman"/>
                <a:cs typeface="Times New Roman"/>
              </a:rPr>
              <a:t>&amp;</a:t>
            </a:r>
            <a:r>
              <a:rPr sz="692" b="1" spc="-8">
                <a:latin typeface="Times New Roman"/>
                <a:cs typeface="Times New Roman"/>
              </a:rPr>
              <a:t> </a:t>
            </a:r>
            <a:r>
              <a:rPr sz="692" b="1">
                <a:latin typeface="Times New Roman"/>
                <a:cs typeface="Times New Roman"/>
              </a:rPr>
              <a:t>Security</a:t>
            </a:r>
            <a:r>
              <a:rPr sz="692" b="1" spc="-8">
                <a:latin typeface="Times New Roman"/>
                <a:cs typeface="Times New Roman"/>
              </a:rPr>
              <a:t> </a:t>
            </a:r>
            <a:r>
              <a:rPr sz="692" b="1">
                <a:latin typeface="Times New Roman"/>
                <a:cs typeface="Times New Roman"/>
              </a:rPr>
              <a:t>(ICIIC</a:t>
            </a:r>
            <a:r>
              <a:rPr sz="692" b="1" spc="-8">
                <a:latin typeface="Times New Roman"/>
                <a:cs typeface="Times New Roman"/>
              </a:rPr>
              <a:t> 2021)</a:t>
            </a:r>
            <a:endParaRPr sz="692">
              <a:latin typeface="Times New Roman"/>
              <a:cs typeface="Times New Roman"/>
            </a:endParaRPr>
          </a:p>
        </p:txBody>
      </p:sp>
      <p:sp>
        <p:nvSpPr>
          <p:cNvPr id="8" name="object 8"/>
          <p:cNvSpPr txBox="1"/>
          <p:nvPr/>
        </p:nvSpPr>
        <p:spPr>
          <a:xfrm>
            <a:off x="5138385" y="7883223"/>
            <a:ext cx="4616391" cy="222712"/>
          </a:xfrm>
          <a:prstGeom prst="rect">
            <a:avLst/>
          </a:prstGeom>
        </p:spPr>
        <p:txBody>
          <a:bodyPr vert="horz" wrap="square" lIns="0" tIns="9768" rIns="0" bIns="0" rtlCol="0">
            <a:spAutoFit/>
          </a:bodyPr>
          <a:lstStyle/>
          <a:p>
            <a:pPr marL="789260">
              <a:lnSpc>
                <a:spcPts val="800"/>
              </a:lnSpc>
              <a:spcBef>
                <a:spcPts val="77"/>
              </a:spcBef>
            </a:pPr>
            <a:r>
              <a:rPr sz="692">
                <a:latin typeface="Times New Roman"/>
                <a:cs typeface="Times New Roman"/>
              </a:rPr>
              <a:t>Copyright</a:t>
            </a:r>
            <a:r>
              <a:rPr sz="692" spc="-8">
                <a:latin typeface="Times New Roman"/>
                <a:cs typeface="Times New Roman"/>
              </a:rPr>
              <a:t> </a:t>
            </a:r>
            <a:r>
              <a:rPr sz="692">
                <a:latin typeface="Times New Roman"/>
                <a:cs typeface="Times New Roman"/>
              </a:rPr>
              <a:t>©</a:t>
            </a:r>
            <a:r>
              <a:rPr sz="692" spc="-4">
                <a:latin typeface="Times New Roman"/>
                <a:cs typeface="Times New Roman"/>
              </a:rPr>
              <a:t> </a:t>
            </a:r>
            <a:r>
              <a:rPr sz="692">
                <a:latin typeface="Times New Roman"/>
                <a:cs typeface="Times New Roman"/>
              </a:rPr>
              <a:t>2021</a:t>
            </a:r>
            <a:r>
              <a:rPr sz="692" spc="-8">
                <a:latin typeface="Times New Roman"/>
                <a:cs typeface="Times New Roman"/>
              </a:rPr>
              <a:t> </a:t>
            </a:r>
            <a:r>
              <a:rPr sz="692">
                <a:latin typeface="Times New Roman"/>
                <a:cs typeface="Times New Roman"/>
              </a:rPr>
              <a:t>The</a:t>
            </a:r>
            <a:r>
              <a:rPr sz="692" spc="-4">
                <a:latin typeface="Times New Roman"/>
                <a:cs typeface="Times New Roman"/>
              </a:rPr>
              <a:t> </a:t>
            </a:r>
            <a:r>
              <a:rPr sz="692">
                <a:latin typeface="Times New Roman"/>
                <a:cs typeface="Times New Roman"/>
              </a:rPr>
              <a:t>Authors.</a:t>
            </a:r>
            <a:r>
              <a:rPr sz="692" spc="-4">
                <a:latin typeface="Times New Roman"/>
                <a:cs typeface="Times New Roman"/>
              </a:rPr>
              <a:t> </a:t>
            </a:r>
            <a:r>
              <a:rPr sz="692">
                <a:latin typeface="Times New Roman"/>
                <a:cs typeface="Times New Roman"/>
              </a:rPr>
              <a:t>Published</a:t>
            </a:r>
            <a:r>
              <a:rPr sz="692" spc="-8">
                <a:latin typeface="Times New Roman"/>
                <a:cs typeface="Times New Roman"/>
              </a:rPr>
              <a:t> </a:t>
            </a:r>
            <a:r>
              <a:rPr sz="692">
                <a:latin typeface="Times New Roman"/>
                <a:cs typeface="Times New Roman"/>
              </a:rPr>
              <a:t>by</a:t>
            </a:r>
            <a:r>
              <a:rPr sz="692" spc="-4">
                <a:latin typeface="Times New Roman"/>
                <a:cs typeface="Times New Roman"/>
              </a:rPr>
              <a:t> </a:t>
            </a:r>
            <a:r>
              <a:rPr sz="692">
                <a:latin typeface="Times New Roman"/>
                <a:cs typeface="Times New Roman"/>
              </a:rPr>
              <a:t>Atlantis</a:t>
            </a:r>
            <a:r>
              <a:rPr sz="692" spc="-4">
                <a:latin typeface="Times New Roman"/>
                <a:cs typeface="Times New Roman"/>
              </a:rPr>
              <a:t> </a:t>
            </a:r>
            <a:r>
              <a:rPr sz="692">
                <a:latin typeface="Times New Roman"/>
                <a:cs typeface="Times New Roman"/>
              </a:rPr>
              <a:t>Press</a:t>
            </a:r>
            <a:r>
              <a:rPr sz="692" spc="-8">
                <a:latin typeface="Times New Roman"/>
                <a:cs typeface="Times New Roman"/>
              </a:rPr>
              <a:t> </a:t>
            </a:r>
            <a:r>
              <a:rPr sz="692">
                <a:latin typeface="Times New Roman"/>
                <a:cs typeface="Times New Roman"/>
              </a:rPr>
              <a:t>International</a:t>
            </a:r>
            <a:r>
              <a:rPr sz="692" spc="-4">
                <a:latin typeface="Times New Roman"/>
                <a:cs typeface="Times New Roman"/>
              </a:rPr>
              <a:t> </a:t>
            </a:r>
            <a:r>
              <a:rPr sz="692" spc="-15">
                <a:latin typeface="Times New Roman"/>
                <a:cs typeface="Times New Roman"/>
              </a:rPr>
              <a:t>B.V.</a:t>
            </a:r>
            <a:endParaRPr sz="692">
              <a:latin typeface="Times New Roman"/>
              <a:cs typeface="Times New Roman"/>
            </a:endParaRPr>
          </a:p>
          <a:p>
            <a:pPr marL="9768">
              <a:lnSpc>
                <a:spcPts val="800"/>
              </a:lnSpc>
              <a:tabLst>
                <a:tab pos="4474265" algn="l"/>
              </a:tabLst>
            </a:pPr>
            <a:r>
              <a:rPr sz="692">
                <a:latin typeface="Times New Roman"/>
                <a:cs typeface="Times New Roman"/>
              </a:rPr>
              <a:t>This</a:t>
            </a:r>
            <a:r>
              <a:rPr sz="692" spc="4">
                <a:latin typeface="Times New Roman"/>
                <a:cs typeface="Times New Roman"/>
              </a:rPr>
              <a:t> </a:t>
            </a:r>
            <a:r>
              <a:rPr sz="692">
                <a:latin typeface="Times New Roman"/>
                <a:cs typeface="Times New Roman"/>
              </a:rPr>
              <a:t>is</a:t>
            </a:r>
            <a:r>
              <a:rPr sz="692" spc="4">
                <a:latin typeface="Times New Roman"/>
                <a:cs typeface="Times New Roman"/>
              </a:rPr>
              <a:t> </a:t>
            </a:r>
            <a:r>
              <a:rPr sz="692">
                <a:latin typeface="Times New Roman"/>
                <a:cs typeface="Times New Roman"/>
              </a:rPr>
              <a:t>an</a:t>
            </a:r>
            <a:r>
              <a:rPr sz="692" spc="4">
                <a:latin typeface="Times New Roman"/>
                <a:cs typeface="Times New Roman"/>
              </a:rPr>
              <a:t> </a:t>
            </a:r>
            <a:r>
              <a:rPr sz="692">
                <a:latin typeface="Times New Roman"/>
                <a:cs typeface="Times New Roman"/>
              </a:rPr>
              <a:t>open</a:t>
            </a:r>
            <a:r>
              <a:rPr sz="692" spc="8">
                <a:latin typeface="Times New Roman"/>
                <a:cs typeface="Times New Roman"/>
              </a:rPr>
              <a:t> </a:t>
            </a:r>
            <a:r>
              <a:rPr sz="692">
                <a:latin typeface="Times New Roman"/>
                <a:cs typeface="Times New Roman"/>
              </a:rPr>
              <a:t>access</a:t>
            </a:r>
            <a:r>
              <a:rPr sz="692" spc="4">
                <a:latin typeface="Times New Roman"/>
                <a:cs typeface="Times New Roman"/>
              </a:rPr>
              <a:t> </a:t>
            </a:r>
            <a:r>
              <a:rPr sz="692">
                <a:latin typeface="Times New Roman"/>
                <a:cs typeface="Times New Roman"/>
              </a:rPr>
              <a:t>article</a:t>
            </a:r>
            <a:r>
              <a:rPr sz="692" spc="4">
                <a:latin typeface="Times New Roman"/>
                <a:cs typeface="Times New Roman"/>
              </a:rPr>
              <a:t> </a:t>
            </a:r>
            <a:r>
              <a:rPr sz="692">
                <a:latin typeface="Times New Roman"/>
                <a:cs typeface="Times New Roman"/>
              </a:rPr>
              <a:t>distributed</a:t>
            </a:r>
            <a:r>
              <a:rPr sz="692" spc="8">
                <a:latin typeface="Times New Roman"/>
                <a:cs typeface="Times New Roman"/>
              </a:rPr>
              <a:t> </a:t>
            </a:r>
            <a:r>
              <a:rPr sz="692">
                <a:latin typeface="Times New Roman"/>
                <a:cs typeface="Times New Roman"/>
              </a:rPr>
              <a:t>under</a:t>
            </a:r>
            <a:r>
              <a:rPr sz="692" spc="4">
                <a:latin typeface="Times New Roman"/>
                <a:cs typeface="Times New Roman"/>
              </a:rPr>
              <a:t> </a:t>
            </a:r>
            <a:r>
              <a:rPr sz="692">
                <a:latin typeface="Times New Roman"/>
                <a:cs typeface="Times New Roman"/>
              </a:rPr>
              <a:t>the</a:t>
            </a:r>
            <a:r>
              <a:rPr sz="692" spc="4">
                <a:latin typeface="Times New Roman"/>
                <a:cs typeface="Times New Roman"/>
              </a:rPr>
              <a:t> </a:t>
            </a:r>
            <a:r>
              <a:rPr sz="692">
                <a:latin typeface="Times New Roman"/>
                <a:cs typeface="Times New Roman"/>
              </a:rPr>
              <a:t>CC</a:t>
            </a:r>
            <a:r>
              <a:rPr sz="692" spc="8">
                <a:latin typeface="Times New Roman"/>
                <a:cs typeface="Times New Roman"/>
              </a:rPr>
              <a:t> </a:t>
            </a:r>
            <a:r>
              <a:rPr sz="692">
                <a:latin typeface="Times New Roman"/>
                <a:cs typeface="Times New Roman"/>
              </a:rPr>
              <a:t>BY-NC</a:t>
            </a:r>
            <a:r>
              <a:rPr sz="692" spc="4">
                <a:latin typeface="Times New Roman"/>
                <a:cs typeface="Times New Roman"/>
              </a:rPr>
              <a:t> </a:t>
            </a:r>
            <a:r>
              <a:rPr sz="692">
                <a:latin typeface="Times New Roman"/>
                <a:cs typeface="Times New Roman"/>
              </a:rPr>
              <a:t>4.0</a:t>
            </a:r>
            <a:r>
              <a:rPr sz="692" spc="4">
                <a:latin typeface="Times New Roman"/>
                <a:cs typeface="Times New Roman"/>
              </a:rPr>
              <a:t> </a:t>
            </a:r>
            <a:r>
              <a:rPr sz="692">
                <a:latin typeface="Times New Roman"/>
                <a:cs typeface="Times New Roman"/>
              </a:rPr>
              <a:t>license</a:t>
            </a:r>
            <a:r>
              <a:rPr sz="692" spc="8">
                <a:latin typeface="Times New Roman"/>
                <a:cs typeface="Times New Roman"/>
              </a:rPr>
              <a:t> </a:t>
            </a:r>
            <a:r>
              <a:rPr sz="692" spc="-8">
                <a:latin typeface="Times New Roman"/>
                <a:cs typeface="Times New Roman"/>
                <a:hlinkClick r:id="rId4"/>
              </a:rPr>
              <a:t>-http://creativecommons.org/licenses/by-nc/4.0/.</a:t>
            </a:r>
            <a:r>
              <a:rPr sz="692">
                <a:latin typeface="Times New Roman"/>
                <a:cs typeface="Times New Roman"/>
              </a:rPr>
              <a:t>	</a:t>
            </a:r>
            <a:r>
              <a:rPr sz="692" b="1" spc="-19">
                <a:latin typeface="Times New Roman"/>
                <a:cs typeface="Times New Roman"/>
              </a:rPr>
              <a:t>399</a:t>
            </a:r>
            <a:endParaRPr sz="692">
              <a:latin typeface="Times New Roman"/>
              <a:cs typeface="Times New Roman"/>
            </a:endParaRPr>
          </a:p>
        </p:txBody>
      </p:sp>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9D9D9"/>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3" name="Shape 1"/>
          <p:cNvSpPr/>
          <p:nvPr/>
        </p:nvSpPr>
        <p:spPr>
          <a:xfrm>
            <a:off x="0" y="0"/>
            <a:ext cx="14630400" cy="8231386"/>
          </a:xfrm>
          <a:prstGeom prst="rect">
            <a:avLst/>
          </a:prstGeom>
          <a:solidFill>
            <a:srgbClr val="F7F7F7"/>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pic>
        <p:nvPicPr>
          <p:cNvPr id="4" name="Image 0" descr="preencoded.png"/>
          <p:cNvPicPr>
            <a:picLocks noChangeAspect="1"/>
          </p:cNvPicPr>
          <p:nvPr/>
        </p:nvPicPr>
        <p:blipFill>
          <a:blip r:embed="rId3"/>
          <a:stretch>
            <a:fillRect/>
          </a:stretch>
        </p:blipFill>
        <p:spPr>
          <a:xfrm>
            <a:off x="3265884" y="586026"/>
            <a:ext cx="8098512" cy="6073854"/>
          </a:xfrm>
          <a:prstGeom prst="rect">
            <a:avLst/>
          </a:prstGeom>
        </p:spPr>
      </p:pic>
      <p:sp>
        <p:nvSpPr>
          <p:cNvPr id="5" name="Text 2"/>
          <p:cNvSpPr/>
          <p:nvPr/>
        </p:nvSpPr>
        <p:spPr>
          <a:xfrm>
            <a:off x="3265884" y="6979444"/>
            <a:ext cx="5327928" cy="665917"/>
          </a:xfrm>
          <a:prstGeom prst="rect">
            <a:avLst/>
          </a:prstGeom>
          <a:noFill/>
        </p:spPr>
        <p:txBody>
          <a:bodyPr wrap="none"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5244"/>
              </a:lnSpc>
              <a:buNone/>
            </a:pPr>
            <a:endParaRPr lang="en-US" sz="4195"/>
          </a:p>
        </p:txBody>
      </p:sp>
    </p:spTree>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4982037" y="685522"/>
            <a:ext cx="2240307" cy="4109428"/>
          </a:xfrm>
          <a:prstGeom prst="rect">
            <a:avLst/>
          </a:prstGeom>
        </p:spPr>
        <p:txBody>
          <a:bodyPr vert="horz" wrap="square" lIns="0" tIns="9768" rIns="0" bIns="0" rtlCol="0">
            <a:spAutoFit/>
          </a:bodyPr>
          <a:lstStyle/>
          <a:p>
            <a:pPr marL="9768">
              <a:lnSpc>
                <a:spcPct val="100000"/>
              </a:lnSpc>
              <a:spcBef>
                <a:spcPts val="77"/>
              </a:spcBef>
            </a:pPr>
            <a:r>
              <a:rPr sz="885" b="1">
                <a:latin typeface="Times New Roman"/>
                <a:cs typeface="Times New Roman"/>
              </a:rPr>
              <a:t>2.</a:t>
            </a:r>
            <a:r>
              <a:rPr sz="885" b="1" spc="-12">
                <a:latin typeface="Times New Roman"/>
                <a:cs typeface="Times New Roman"/>
              </a:rPr>
              <a:t> </a:t>
            </a:r>
            <a:r>
              <a:rPr sz="885" b="1">
                <a:latin typeface="Times New Roman"/>
                <a:cs typeface="Times New Roman"/>
              </a:rPr>
              <a:t>LITERATURE</a:t>
            </a:r>
            <a:r>
              <a:rPr sz="885" b="1" spc="-8">
                <a:latin typeface="Times New Roman"/>
                <a:cs typeface="Times New Roman"/>
              </a:rPr>
              <a:t> SURVEY</a:t>
            </a:r>
            <a:endParaRPr sz="885">
              <a:latin typeface="Times New Roman"/>
              <a:cs typeface="Times New Roman"/>
            </a:endParaRPr>
          </a:p>
          <a:p>
            <a:pPr marL="9768" marR="3907" indent="140660" algn="just">
              <a:lnSpc>
                <a:spcPct val="100000"/>
              </a:lnSpc>
              <a:spcBef>
                <a:spcPts val="681"/>
              </a:spcBef>
            </a:pPr>
            <a:r>
              <a:rPr sz="769">
                <a:latin typeface="Times New Roman"/>
                <a:cs typeface="Times New Roman"/>
              </a:rPr>
              <a:t>Ahmad</a:t>
            </a:r>
            <a:r>
              <a:rPr sz="769" spc="135">
                <a:latin typeface="Times New Roman"/>
                <a:cs typeface="Times New Roman"/>
              </a:rPr>
              <a:t> </a:t>
            </a:r>
            <a:r>
              <a:rPr sz="769" i="1">
                <a:latin typeface="Times New Roman"/>
                <a:cs typeface="Times New Roman"/>
              </a:rPr>
              <a:t>et</a:t>
            </a:r>
            <a:r>
              <a:rPr sz="769" i="1" spc="131">
                <a:latin typeface="Times New Roman"/>
                <a:cs typeface="Times New Roman"/>
              </a:rPr>
              <a:t> </a:t>
            </a:r>
            <a:r>
              <a:rPr sz="769" i="1">
                <a:latin typeface="Times New Roman"/>
                <a:cs typeface="Times New Roman"/>
              </a:rPr>
              <a:t>al.</a:t>
            </a:r>
            <a:r>
              <a:rPr sz="769" i="1" spc="131">
                <a:latin typeface="Times New Roman"/>
                <a:cs typeface="Times New Roman"/>
              </a:rPr>
              <a:t>  </a:t>
            </a:r>
            <a:r>
              <a:rPr sz="769">
                <a:latin typeface="Times New Roman"/>
                <a:cs typeface="Times New Roman"/>
              </a:rPr>
              <a:t>[1],</a:t>
            </a:r>
            <a:r>
              <a:rPr sz="769" spc="138">
                <a:latin typeface="Times New Roman"/>
                <a:cs typeface="Times New Roman"/>
              </a:rPr>
              <a:t> </a:t>
            </a:r>
            <a:r>
              <a:rPr sz="769">
                <a:latin typeface="Times New Roman"/>
                <a:cs typeface="Times New Roman"/>
              </a:rPr>
              <a:t>predicted</a:t>
            </a:r>
            <a:r>
              <a:rPr sz="769" spc="123">
                <a:latin typeface="Times New Roman"/>
                <a:cs typeface="Times New Roman"/>
              </a:rPr>
              <a:t> </a:t>
            </a:r>
            <a:r>
              <a:rPr sz="769">
                <a:latin typeface="Times New Roman"/>
                <a:cs typeface="Times New Roman"/>
              </a:rPr>
              <a:t>the</a:t>
            </a:r>
            <a:r>
              <a:rPr sz="769" spc="135">
                <a:latin typeface="Times New Roman"/>
                <a:cs typeface="Times New Roman"/>
              </a:rPr>
              <a:t> </a:t>
            </a:r>
            <a:r>
              <a:rPr sz="769">
                <a:latin typeface="Times New Roman"/>
                <a:cs typeface="Times New Roman"/>
              </a:rPr>
              <a:t>emerging</a:t>
            </a:r>
            <a:r>
              <a:rPr sz="769" spc="127">
                <a:latin typeface="Times New Roman"/>
                <a:cs typeface="Times New Roman"/>
              </a:rPr>
              <a:t> </a:t>
            </a:r>
            <a:r>
              <a:rPr sz="769" spc="-8">
                <a:latin typeface="Times New Roman"/>
                <a:cs typeface="Times New Roman"/>
              </a:rPr>
              <a:t>players </a:t>
            </a:r>
            <a:r>
              <a:rPr sz="769">
                <a:latin typeface="Times New Roman"/>
                <a:cs typeface="Times New Roman"/>
              </a:rPr>
              <a:t>from</a:t>
            </a:r>
            <a:r>
              <a:rPr sz="769" spc="-38">
                <a:latin typeface="Times New Roman"/>
                <a:cs typeface="Times New Roman"/>
              </a:rPr>
              <a:t> </a:t>
            </a:r>
            <a:r>
              <a:rPr sz="769">
                <a:latin typeface="Times New Roman"/>
                <a:cs typeface="Times New Roman"/>
              </a:rPr>
              <a:t>batsman</a:t>
            </a:r>
            <a:r>
              <a:rPr sz="769" spc="-31">
                <a:latin typeface="Times New Roman"/>
                <a:cs typeface="Times New Roman"/>
              </a:rPr>
              <a:t> </a:t>
            </a:r>
            <a:r>
              <a:rPr sz="769">
                <a:latin typeface="Times New Roman"/>
                <a:cs typeface="Times New Roman"/>
              </a:rPr>
              <a:t>as</a:t>
            </a:r>
            <a:r>
              <a:rPr sz="769" spc="-12">
                <a:latin typeface="Times New Roman"/>
                <a:cs typeface="Times New Roman"/>
              </a:rPr>
              <a:t> </a:t>
            </a:r>
            <a:r>
              <a:rPr sz="769">
                <a:latin typeface="Times New Roman"/>
                <a:cs typeface="Times New Roman"/>
              </a:rPr>
              <a:t>well</a:t>
            </a:r>
            <a:r>
              <a:rPr sz="769" spc="-23">
                <a:latin typeface="Times New Roman"/>
                <a:cs typeface="Times New Roman"/>
              </a:rPr>
              <a:t> </a:t>
            </a:r>
            <a:r>
              <a:rPr sz="769">
                <a:latin typeface="Times New Roman"/>
                <a:cs typeface="Times New Roman"/>
              </a:rPr>
              <a:t>as</a:t>
            </a:r>
            <a:r>
              <a:rPr sz="769" spc="-19">
                <a:latin typeface="Times New Roman"/>
                <a:cs typeface="Times New Roman"/>
              </a:rPr>
              <a:t> </a:t>
            </a:r>
            <a:r>
              <a:rPr sz="769">
                <a:latin typeface="Times New Roman"/>
                <a:cs typeface="Times New Roman"/>
              </a:rPr>
              <a:t>from</a:t>
            </a:r>
            <a:r>
              <a:rPr sz="769" spc="-31">
                <a:latin typeface="Times New Roman"/>
                <a:cs typeface="Times New Roman"/>
              </a:rPr>
              <a:t> </a:t>
            </a:r>
            <a:r>
              <a:rPr sz="769">
                <a:latin typeface="Times New Roman"/>
                <a:cs typeface="Times New Roman"/>
              </a:rPr>
              <a:t>the</a:t>
            </a:r>
            <a:r>
              <a:rPr sz="769" spc="-23">
                <a:latin typeface="Times New Roman"/>
                <a:cs typeface="Times New Roman"/>
              </a:rPr>
              <a:t> </a:t>
            </a:r>
            <a:r>
              <a:rPr sz="769">
                <a:latin typeface="Times New Roman"/>
                <a:cs typeface="Times New Roman"/>
              </a:rPr>
              <a:t>bowlers</a:t>
            </a:r>
            <a:r>
              <a:rPr sz="769" spc="-19">
                <a:latin typeface="Times New Roman"/>
                <a:cs typeface="Times New Roman"/>
              </a:rPr>
              <a:t> </a:t>
            </a:r>
            <a:r>
              <a:rPr sz="769">
                <a:latin typeface="Times New Roman"/>
                <a:cs typeface="Times New Roman"/>
              </a:rPr>
              <a:t>using</a:t>
            </a:r>
            <a:r>
              <a:rPr sz="769" spc="-23">
                <a:latin typeface="Times New Roman"/>
                <a:cs typeface="Times New Roman"/>
              </a:rPr>
              <a:t> </a:t>
            </a:r>
            <a:r>
              <a:rPr sz="769" spc="-8">
                <a:latin typeface="Times New Roman"/>
                <a:cs typeface="Times New Roman"/>
              </a:rPr>
              <a:t>machine </a:t>
            </a:r>
            <a:r>
              <a:rPr sz="769">
                <a:latin typeface="Times New Roman"/>
                <a:cs typeface="Times New Roman"/>
              </a:rPr>
              <a:t>learning</a:t>
            </a:r>
            <a:r>
              <a:rPr sz="769" spc="-15">
                <a:latin typeface="Times New Roman"/>
                <a:cs typeface="Times New Roman"/>
              </a:rPr>
              <a:t> </a:t>
            </a:r>
            <a:r>
              <a:rPr sz="769">
                <a:latin typeface="Times New Roman"/>
                <a:cs typeface="Times New Roman"/>
              </a:rPr>
              <a:t>techniques.</a:t>
            </a:r>
            <a:r>
              <a:rPr sz="769" spc="-8">
                <a:latin typeface="Times New Roman"/>
                <a:cs typeface="Times New Roman"/>
              </a:rPr>
              <a:t> </a:t>
            </a:r>
            <a:r>
              <a:rPr sz="769">
                <a:latin typeface="Times New Roman"/>
                <a:cs typeface="Times New Roman"/>
              </a:rPr>
              <a:t>Song</a:t>
            </a:r>
            <a:r>
              <a:rPr sz="769" spc="-12">
                <a:latin typeface="Times New Roman"/>
                <a:cs typeface="Times New Roman"/>
              </a:rPr>
              <a:t> </a:t>
            </a:r>
            <a:r>
              <a:rPr sz="769" i="1">
                <a:latin typeface="Times New Roman"/>
                <a:cs typeface="Times New Roman"/>
              </a:rPr>
              <a:t>et</a:t>
            </a:r>
            <a:r>
              <a:rPr sz="769" i="1" spc="-8">
                <a:latin typeface="Times New Roman"/>
                <a:cs typeface="Times New Roman"/>
              </a:rPr>
              <a:t> </a:t>
            </a:r>
            <a:r>
              <a:rPr sz="769" i="1">
                <a:latin typeface="Times New Roman"/>
                <a:cs typeface="Times New Roman"/>
              </a:rPr>
              <a:t>al.</a:t>
            </a:r>
            <a:r>
              <a:rPr sz="769" i="1" spc="176">
                <a:latin typeface="Times New Roman"/>
                <a:cs typeface="Times New Roman"/>
              </a:rPr>
              <a:t> </a:t>
            </a:r>
            <a:r>
              <a:rPr sz="769">
                <a:latin typeface="Times New Roman"/>
                <a:cs typeface="Times New Roman"/>
              </a:rPr>
              <a:t>[2]</a:t>
            </a:r>
            <a:r>
              <a:rPr sz="769" spc="-19">
                <a:latin typeface="Times New Roman"/>
                <a:cs typeface="Times New Roman"/>
              </a:rPr>
              <a:t> </a:t>
            </a:r>
            <a:r>
              <a:rPr sz="769">
                <a:latin typeface="Times New Roman"/>
                <a:cs typeface="Times New Roman"/>
              </a:rPr>
              <a:t>predicted</a:t>
            </a:r>
            <a:r>
              <a:rPr sz="769" spc="-12">
                <a:latin typeface="Times New Roman"/>
                <a:cs typeface="Times New Roman"/>
              </a:rPr>
              <a:t> </a:t>
            </a:r>
            <a:r>
              <a:rPr sz="769" spc="-8">
                <a:latin typeface="Times New Roman"/>
                <a:cs typeface="Times New Roman"/>
              </a:rPr>
              <a:t>estimation </a:t>
            </a:r>
            <a:r>
              <a:rPr sz="769">
                <a:latin typeface="Times New Roman"/>
                <a:cs typeface="Times New Roman"/>
              </a:rPr>
              <a:t>of</a:t>
            </a:r>
            <a:r>
              <a:rPr sz="769" spc="-31">
                <a:latin typeface="Times New Roman"/>
                <a:cs typeface="Times New Roman"/>
              </a:rPr>
              <a:t> </a:t>
            </a:r>
            <a:r>
              <a:rPr sz="769">
                <a:latin typeface="Times New Roman"/>
                <a:cs typeface="Times New Roman"/>
              </a:rPr>
              <a:t>the</a:t>
            </a:r>
            <a:r>
              <a:rPr sz="769" spc="-12">
                <a:latin typeface="Times New Roman"/>
                <a:cs typeface="Times New Roman"/>
              </a:rPr>
              <a:t> </a:t>
            </a:r>
            <a:r>
              <a:rPr sz="769">
                <a:latin typeface="Times New Roman"/>
                <a:cs typeface="Times New Roman"/>
              </a:rPr>
              <a:t>location</a:t>
            </a:r>
            <a:r>
              <a:rPr sz="769" spc="-31">
                <a:latin typeface="Times New Roman"/>
                <a:cs typeface="Times New Roman"/>
              </a:rPr>
              <a:t> </a:t>
            </a:r>
            <a:r>
              <a:rPr sz="769">
                <a:latin typeface="Times New Roman"/>
                <a:cs typeface="Times New Roman"/>
              </a:rPr>
              <a:t>of</a:t>
            </a:r>
            <a:r>
              <a:rPr sz="769" spc="-27">
                <a:latin typeface="Times New Roman"/>
                <a:cs typeface="Times New Roman"/>
              </a:rPr>
              <a:t> </a:t>
            </a:r>
            <a:r>
              <a:rPr sz="769">
                <a:latin typeface="Times New Roman"/>
                <a:cs typeface="Times New Roman"/>
              </a:rPr>
              <a:t>a</a:t>
            </a:r>
            <a:r>
              <a:rPr sz="769" spc="-12">
                <a:latin typeface="Times New Roman"/>
                <a:cs typeface="Times New Roman"/>
              </a:rPr>
              <a:t> </a:t>
            </a:r>
            <a:r>
              <a:rPr sz="769">
                <a:latin typeface="Times New Roman"/>
                <a:cs typeface="Times New Roman"/>
              </a:rPr>
              <a:t>moving</a:t>
            </a:r>
            <a:r>
              <a:rPr sz="769" spc="-12">
                <a:latin typeface="Times New Roman"/>
                <a:cs typeface="Times New Roman"/>
              </a:rPr>
              <a:t> </a:t>
            </a:r>
            <a:r>
              <a:rPr sz="769">
                <a:latin typeface="Times New Roman"/>
                <a:cs typeface="Times New Roman"/>
              </a:rPr>
              <a:t>ball</a:t>
            </a:r>
            <a:r>
              <a:rPr sz="769" spc="-19">
                <a:latin typeface="Times New Roman"/>
                <a:cs typeface="Times New Roman"/>
              </a:rPr>
              <a:t> </a:t>
            </a:r>
            <a:r>
              <a:rPr sz="769">
                <a:latin typeface="Times New Roman"/>
                <a:cs typeface="Times New Roman"/>
              </a:rPr>
              <a:t>based</a:t>
            </a:r>
            <a:r>
              <a:rPr sz="769" spc="-19">
                <a:latin typeface="Times New Roman"/>
                <a:cs typeface="Times New Roman"/>
              </a:rPr>
              <a:t> </a:t>
            </a:r>
            <a:r>
              <a:rPr sz="769">
                <a:latin typeface="Times New Roman"/>
                <a:cs typeface="Times New Roman"/>
              </a:rPr>
              <a:t>on</a:t>
            </a:r>
            <a:r>
              <a:rPr sz="769" spc="-27">
                <a:latin typeface="Times New Roman"/>
                <a:cs typeface="Times New Roman"/>
              </a:rPr>
              <a:t> </a:t>
            </a:r>
            <a:r>
              <a:rPr sz="769">
                <a:latin typeface="Times New Roman"/>
                <a:cs typeface="Times New Roman"/>
              </a:rPr>
              <a:t>the</a:t>
            </a:r>
            <a:r>
              <a:rPr sz="769" spc="-12">
                <a:latin typeface="Times New Roman"/>
                <a:cs typeface="Times New Roman"/>
              </a:rPr>
              <a:t> </a:t>
            </a:r>
            <a:r>
              <a:rPr sz="769">
                <a:latin typeface="Times New Roman"/>
                <a:cs typeface="Times New Roman"/>
              </a:rPr>
              <a:t>value</a:t>
            </a:r>
            <a:r>
              <a:rPr sz="769" spc="-19">
                <a:latin typeface="Times New Roman"/>
                <a:cs typeface="Times New Roman"/>
              </a:rPr>
              <a:t> </a:t>
            </a:r>
            <a:r>
              <a:rPr sz="769">
                <a:latin typeface="Times New Roman"/>
                <a:cs typeface="Times New Roman"/>
              </a:rPr>
              <a:t>of</a:t>
            </a:r>
            <a:r>
              <a:rPr sz="769" spc="-31">
                <a:latin typeface="Times New Roman"/>
                <a:cs typeface="Times New Roman"/>
              </a:rPr>
              <a:t> </a:t>
            </a:r>
            <a:r>
              <a:rPr sz="769" spc="-19">
                <a:latin typeface="Times New Roman"/>
                <a:cs typeface="Times New Roman"/>
              </a:rPr>
              <a:t>the </a:t>
            </a:r>
            <a:r>
              <a:rPr sz="769">
                <a:latin typeface="Times New Roman"/>
                <a:cs typeface="Times New Roman"/>
              </a:rPr>
              <a:t>cricket</a:t>
            </a:r>
            <a:r>
              <a:rPr sz="769" spc="12">
                <a:latin typeface="Times New Roman"/>
                <a:cs typeface="Times New Roman"/>
              </a:rPr>
              <a:t> </a:t>
            </a:r>
            <a:r>
              <a:rPr sz="769">
                <a:latin typeface="Times New Roman"/>
                <a:cs typeface="Times New Roman"/>
              </a:rPr>
              <a:t>sensor</a:t>
            </a:r>
            <a:r>
              <a:rPr sz="769" spc="12">
                <a:latin typeface="Times New Roman"/>
                <a:cs typeface="Times New Roman"/>
              </a:rPr>
              <a:t> </a:t>
            </a:r>
            <a:r>
              <a:rPr sz="769">
                <a:latin typeface="Times New Roman"/>
                <a:cs typeface="Times New Roman"/>
              </a:rPr>
              <a:t>network.</a:t>
            </a:r>
            <a:r>
              <a:rPr sz="769" spc="12">
                <a:latin typeface="Times New Roman"/>
                <a:cs typeface="Times New Roman"/>
              </a:rPr>
              <a:t> </a:t>
            </a:r>
            <a:r>
              <a:rPr sz="769">
                <a:latin typeface="Times New Roman"/>
                <a:cs typeface="Times New Roman"/>
              </a:rPr>
              <a:t>Roy</a:t>
            </a:r>
            <a:r>
              <a:rPr sz="769" spc="12">
                <a:latin typeface="Times New Roman"/>
                <a:cs typeface="Times New Roman"/>
              </a:rPr>
              <a:t> </a:t>
            </a:r>
            <a:r>
              <a:rPr sz="769" i="1">
                <a:latin typeface="Times New Roman"/>
                <a:cs typeface="Times New Roman"/>
              </a:rPr>
              <a:t>et</a:t>
            </a:r>
            <a:r>
              <a:rPr sz="769" i="1" spc="12">
                <a:latin typeface="Times New Roman"/>
                <a:cs typeface="Times New Roman"/>
              </a:rPr>
              <a:t> </a:t>
            </a:r>
            <a:r>
              <a:rPr sz="769" i="1">
                <a:latin typeface="Times New Roman"/>
                <a:cs typeface="Times New Roman"/>
              </a:rPr>
              <a:t>al.</a:t>
            </a:r>
            <a:r>
              <a:rPr sz="769" i="1" spc="219">
                <a:latin typeface="Times New Roman"/>
                <a:cs typeface="Times New Roman"/>
              </a:rPr>
              <a:t> </a:t>
            </a:r>
            <a:r>
              <a:rPr sz="769">
                <a:latin typeface="Times New Roman"/>
                <a:cs typeface="Times New Roman"/>
              </a:rPr>
              <a:t>[3]</a:t>
            </a:r>
            <a:r>
              <a:rPr sz="769" spc="12">
                <a:latin typeface="Times New Roman"/>
                <a:cs typeface="Times New Roman"/>
              </a:rPr>
              <a:t> </a:t>
            </a:r>
            <a:r>
              <a:rPr sz="769">
                <a:latin typeface="Times New Roman"/>
                <a:cs typeface="Times New Roman"/>
              </a:rPr>
              <a:t>predicted</a:t>
            </a:r>
            <a:r>
              <a:rPr sz="769" spc="19">
                <a:latin typeface="Times New Roman"/>
                <a:cs typeface="Times New Roman"/>
              </a:rPr>
              <a:t> </a:t>
            </a:r>
            <a:r>
              <a:rPr sz="769" spc="-8">
                <a:latin typeface="Times New Roman"/>
                <a:cs typeface="Times New Roman"/>
              </a:rPr>
              <a:t>ranking </a:t>
            </a:r>
            <a:r>
              <a:rPr sz="769">
                <a:latin typeface="Times New Roman"/>
                <a:cs typeface="Times New Roman"/>
              </a:rPr>
              <a:t>system which</a:t>
            </a:r>
            <a:r>
              <a:rPr sz="769" spc="4">
                <a:latin typeface="Times New Roman"/>
                <a:cs typeface="Times New Roman"/>
              </a:rPr>
              <a:t> </a:t>
            </a:r>
            <a:r>
              <a:rPr sz="769">
                <a:latin typeface="Times New Roman"/>
                <a:cs typeface="Times New Roman"/>
              </a:rPr>
              <a:t>is</a:t>
            </a:r>
            <a:r>
              <a:rPr sz="769" spc="8">
                <a:latin typeface="Times New Roman"/>
                <a:cs typeface="Times New Roman"/>
              </a:rPr>
              <a:t> </a:t>
            </a:r>
            <a:r>
              <a:rPr sz="769">
                <a:latin typeface="Times New Roman"/>
                <a:cs typeface="Times New Roman"/>
              </a:rPr>
              <a:t>based</a:t>
            </a:r>
            <a:r>
              <a:rPr sz="769" spc="12">
                <a:latin typeface="Times New Roman"/>
                <a:cs typeface="Times New Roman"/>
              </a:rPr>
              <a:t> </a:t>
            </a:r>
            <a:r>
              <a:rPr sz="769">
                <a:latin typeface="Times New Roman"/>
                <a:cs typeface="Times New Roman"/>
              </a:rPr>
              <a:t>on</a:t>
            </a:r>
            <a:r>
              <a:rPr sz="769" spc="8">
                <a:latin typeface="Times New Roman"/>
                <a:cs typeface="Times New Roman"/>
              </a:rPr>
              <a:t> </a:t>
            </a:r>
            <a:r>
              <a:rPr sz="769">
                <a:latin typeface="Times New Roman"/>
                <a:cs typeface="Times New Roman"/>
              </a:rPr>
              <a:t>the</a:t>
            </a:r>
            <a:r>
              <a:rPr sz="769" spc="19">
                <a:latin typeface="Times New Roman"/>
                <a:cs typeface="Times New Roman"/>
              </a:rPr>
              <a:t> </a:t>
            </a:r>
            <a:r>
              <a:rPr sz="769">
                <a:latin typeface="Times New Roman"/>
                <a:cs typeface="Times New Roman"/>
              </a:rPr>
              <a:t>social</a:t>
            </a:r>
            <a:r>
              <a:rPr sz="769" spc="8">
                <a:latin typeface="Times New Roman"/>
                <a:cs typeface="Times New Roman"/>
              </a:rPr>
              <a:t> </a:t>
            </a:r>
            <a:r>
              <a:rPr sz="769">
                <a:latin typeface="Times New Roman"/>
                <a:cs typeface="Times New Roman"/>
              </a:rPr>
              <a:t>network</a:t>
            </a:r>
            <a:r>
              <a:rPr sz="769" spc="12">
                <a:latin typeface="Times New Roman"/>
                <a:cs typeface="Times New Roman"/>
              </a:rPr>
              <a:t> </a:t>
            </a:r>
            <a:r>
              <a:rPr sz="769">
                <a:latin typeface="Times New Roman"/>
                <a:cs typeface="Times New Roman"/>
              </a:rPr>
              <a:t>factors</a:t>
            </a:r>
            <a:r>
              <a:rPr sz="769" spc="8">
                <a:latin typeface="Times New Roman"/>
                <a:cs typeface="Times New Roman"/>
              </a:rPr>
              <a:t> </a:t>
            </a:r>
            <a:r>
              <a:rPr sz="769" spc="-19">
                <a:latin typeface="Times New Roman"/>
                <a:cs typeface="Times New Roman"/>
              </a:rPr>
              <a:t>and </a:t>
            </a:r>
            <a:r>
              <a:rPr sz="769">
                <a:latin typeface="Times New Roman"/>
                <a:cs typeface="Times New Roman"/>
              </a:rPr>
              <a:t>their</a:t>
            </a:r>
            <a:r>
              <a:rPr sz="769" spc="181">
                <a:latin typeface="Times New Roman"/>
                <a:cs typeface="Times New Roman"/>
              </a:rPr>
              <a:t> </a:t>
            </a:r>
            <a:r>
              <a:rPr sz="769">
                <a:latin typeface="Times New Roman"/>
                <a:cs typeface="Times New Roman"/>
              </a:rPr>
              <a:t>evaluation</a:t>
            </a:r>
            <a:r>
              <a:rPr sz="769" spc="173">
                <a:latin typeface="Times New Roman"/>
                <a:cs typeface="Times New Roman"/>
              </a:rPr>
              <a:t> </a:t>
            </a:r>
            <a:r>
              <a:rPr sz="769">
                <a:latin typeface="Times New Roman"/>
                <a:cs typeface="Times New Roman"/>
              </a:rPr>
              <a:t>in</a:t>
            </a:r>
            <a:r>
              <a:rPr sz="769" spc="176">
                <a:latin typeface="Times New Roman"/>
                <a:cs typeface="Times New Roman"/>
              </a:rPr>
              <a:t> </a:t>
            </a:r>
            <a:r>
              <a:rPr sz="769">
                <a:latin typeface="Times New Roman"/>
                <a:cs typeface="Times New Roman"/>
              </a:rPr>
              <a:t>the</a:t>
            </a:r>
            <a:r>
              <a:rPr sz="769" spc="181">
                <a:latin typeface="Times New Roman"/>
                <a:cs typeface="Times New Roman"/>
              </a:rPr>
              <a:t> </a:t>
            </a:r>
            <a:r>
              <a:rPr sz="769">
                <a:latin typeface="Times New Roman"/>
                <a:cs typeface="Times New Roman"/>
              </a:rPr>
              <a:t>form</a:t>
            </a:r>
            <a:r>
              <a:rPr sz="769" spc="173">
                <a:latin typeface="Times New Roman"/>
                <a:cs typeface="Times New Roman"/>
              </a:rPr>
              <a:t> </a:t>
            </a:r>
            <a:r>
              <a:rPr sz="769">
                <a:latin typeface="Times New Roman"/>
                <a:cs typeface="Times New Roman"/>
              </a:rPr>
              <a:t>of</a:t>
            </a:r>
            <a:r>
              <a:rPr sz="769" spc="176">
                <a:latin typeface="Times New Roman"/>
                <a:cs typeface="Times New Roman"/>
              </a:rPr>
              <a:t> </a:t>
            </a:r>
            <a:r>
              <a:rPr sz="769">
                <a:latin typeface="Times New Roman"/>
                <a:cs typeface="Times New Roman"/>
              </a:rPr>
              <a:t>composite</a:t>
            </a:r>
            <a:r>
              <a:rPr sz="769" spc="176">
                <a:latin typeface="Times New Roman"/>
                <a:cs typeface="Times New Roman"/>
              </a:rPr>
              <a:t> </a:t>
            </a:r>
            <a:r>
              <a:rPr sz="769" spc="-8">
                <a:latin typeface="Times New Roman"/>
                <a:cs typeface="Times New Roman"/>
              </a:rPr>
              <a:t>distributed </a:t>
            </a:r>
            <a:r>
              <a:rPr sz="769">
                <a:latin typeface="Times New Roman"/>
                <a:cs typeface="Times New Roman"/>
              </a:rPr>
              <a:t>framework</a:t>
            </a:r>
            <a:r>
              <a:rPr sz="769" spc="131">
                <a:latin typeface="Times New Roman"/>
                <a:cs typeface="Times New Roman"/>
              </a:rPr>
              <a:t> </a:t>
            </a:r>
            <a:r>
              <a:rPr sz="769">
                <a:latin typeface="Times New Roman"/>
                <a:cs typeface="Times New Roman"/>
              </a:rPr>
              <a:t>using</a:t>
            </a:r>
            <a:r>
              <a:rPr sz="769" spc="131">
                <a:latin typeface="Times New Roman"/>
                <a:cs typeface="Times New Roman"/>
              </a:rPr>
              <a:t> </a:t>
            </a:r>
            <a:r>
              <a:rPr sz="769">
                <a:latin typeface="Times New Roman"/>
                <a:cs typeface="Times New Roman"/>
              </a:rPr>
              <a:t>Hadoop</a:t>
            </a:r>
            <a:r>
              <a:rPr sz="769" spc="138">
                <a:latin typeface="Times New Roman"/>
                <a:cs typeface="Times New Roman"/>
              </a:rPr>
              <a:t> </a:t>
            </a:r>
            <a:r>
              <a:rPr sz="769">
                <a:latin typeface="Times New Roman"/>
                <a:cs typeface="Times New Roman"/>
              </a:rPr>
              <a:t>framework</a:t>
            </a:r>
            <a:r>
              <a:rPr sz="769" spc="131">
                <a:latin typeface="Times New Roman"/>
                <a:cs typeface="Times New Roman"/>
              </a:rPr>
              <a:t> </a:t>
            </a:r>
            <a:r>
              <a:rPr sz="769">
                <a:latin typeface="Times New Roman"/>
                <a:cs typeface="Times New Roman"/>
              </a:rPr>
              <a:t>and</a:t>
            </a:r>
            <a:r>
              <a:rPr sz="769" spc="138">
                <a:latin typeface="Times New Roman"/>
                <a:cs typeface="Times New Roman"/>
              </a:rPr>
              <a:t> </a:t>
            </a:r>
            <a:r>
              <a:rPr sz="769" spc="-8">
                <a:latin typeface="Times New Roman"/>
                <a:cs typeface="Times New Roman"/>
              </a:rPr>
              <a:t>MapReduce </a:t>
            </a:r>
            <a:r>
              <a:rPr sz="769">
                <a:latin typeface="Times New Roman"/>
                <a:cs typeface="Times New Roman"/>
              </a:rPr>
              <a:t>programming</a:t>
            </a:r>
            <a:r>
              <a:rPr sz="769" spc="192">
                <a:latin typeface="Times New Roman"/>
                <a:cs typeface="Times New Roman"/>
              </a:rPr>
              <a:t> </a:t>
            </a:r>
            <a:r>
              <a:rPr sz="769">
                <a:latin typeface="Times New Roman"/>
                <a:cs typeface="Times New Roman"/>
              </a:rPr>
              <a:t>model</a:t>
            </a:r>
            <a:r>
              <a:rPr sz="769" spc="192">
                <a:latin typeface="Times New Roman"/>
                <a:cs typeface="Times New Roman"/>
              </a:rPr>
              <a:t> </a:t>
            </a:r>
            <a:r>
              <a:rPr sz="769">
                <a:latin typeface="Times New Roman"/>
                <a:cs typeface="Times New Roman"/>
              </a:rPr>
              <a:t>is</a:t>
            </a:r>
            <a:r>
              <a:rPr sz="769" spc="185">
                <a:latin typeface="Times New Roman"/>
                <a:cs typeface="Times New Roman"/>
              </a:rPr>
              <a:t> </a:t>
            </a:r>
            <a:r>
              <a:rPr sz="769">
                <a:latin typeface="Times New Roman"/>
                <a:cs typeface="Times New Roman"/>
              </a:rPr>
              <a:t>used</a:t>
            </a:r>
            <a:r>
              <a:rPr sz="769" spc="204">
                <a:latin typeface="Times New Roman"/>
                <a:cs typeface="Times New Roman"/>
              </a:rPr>
              <a:t> </a:t>
            </a:r>
            <a:r>
              <a:rPr sz="769">
                <a:latin typeface="Times New Roman"/>
                <a:cs typeface="Times New Roman"/>
              </a:rPr>
              <a:t>for</a:t>
            </a:r>
            <a:r>
              <a:rPr sz="769" spc="192">
                <a:latin typeface="Times New Roman"/>
                <a:cs typeface="Times New Roman"/>
              </a:rPr>
              <a:t> </a:t>
            </a:r>
            <a:r>
              <a:rPr sz="769">
                <a:latin typeface="Times New Roman"/>
                <a:cs typeface="Times New Roman"/>
              </a:rPr>
              <a:t>processing</a:t>
            </a:r>
            <a:r>
              <a:rPr sz="769" spc="185">
                <a:latin typeface="Times New Roman"/>
                <a:cs typeface="Times New Roman"/>
              </a:rPr>
              <a:t> </a:t>
            </a:r>
            <a:r>
              <a:rPr sz="769">
                <a:latin typeface="Times New Roman"/>
                <a:cs typeface="Times New Roman"/>
              </a:rPr>
              <a:t>the</a:t>
            </a:r>
            <a:r>
              <a:rPr sz="769" spc="192">
                <a:latin typeface="Times New Roman"/>
                <a:cs typeface="Times New Roman"/>
              </a:rPr>
              <a:t> </a:t>
            </a:r>
            <a:r>
              <a:rPr sz="769" spc="-15">
                <a:latin typeface="Times New Roman"/>
                <a:cs typeface="Times New Roman"/>
              </a:rPr>
              <a:t>data. </a:t>
            </a:r>
            <a:r>
              <a:rPr sz="769">
                <a:latin typeface="Times New Roman"/>
                <a:cs typeface="Times New Roman"/>
              </a:rPr>
              <a:t>Priyanka</a:t>
            </a:r>
            <a:r>
              <a:rPr sz="769" spc="50">
                <a:latin typeface="Times New Roman"/>
                <a:cs typeface="Times New Roman"/>
              </a:rPr>
              <a:t> </a:t>
            </a:r>
            <a:r>
              <a:rPr sz="769" i="1">
                <a:latin typeface="Times New Roman"/>
                <a:cs typeface="Times New Roman"/>
              </a:rPr>
              <a:t>et</a:t>
            </a:r>
            <a:r>
              <a:rPr sz="769" i="1" spc="46">
                <a:latin typeface="Times New Roman"/>
                <a:cs typeface="Times New Roman"/>
              </a:rPr>
              <a:t> </a:t>
            </a:r>
            <a:r>
              <a:rPr sz="769" i="1">
                <a:latin typeface="Times New Roman"/>
                <a:cs typeface="Times New Roman"/>
              </a:rPr>
              <a:t>al.</a:t>
            </a:r>
            <a:r>
              <a:rPr sz="769" i="1" spc="281">
                <a:latin typeface="Times New Roman"/>
                <a:cs typeface="Times New Roman"/>
              </a:rPr>
              <a:t> </a:t>
            </a:r>
            <a:r>
              <a:rPr sz="769">
                <a:latin typeface="Times New Roman"/>
                <a:cs typeface="Times New Roman"/>
              </a:rPr>
              <a:t>[4],</a:t>
            </a:r>
            <a:r>
              <a:rPr sz="769" spc="38">
                <a:latin typeface="Times New Roman"/>
                <a:cs typeface="Times New Roman"/>
              </a:rPr>
              <a:t> </a:t>
            </a:r>
            <a:r>
              <a:rPr sz="769">
                <a:latin typeface="Times New Roman"/>
                <a:cs typeface="Times New Roman"/>
              </a:rPr>
              <a:t>predicted</a:t>
            </a:r>
            <a:r>
              <a:rPr sz="769" spc="42">
                <a:latin typeface="Times New Roman"/>
                <a:cs typeface="Times New Roman"/>
              </a:rPr>
              <a:t> </a:t>
            </a:r>
            <a:r>
              <a:rPr sz="769">
                <a:latin typeface="Times New Roman"/>
                <a:cs typeface="Times New Roman"/>
              </a:rPr>
              <a:t>the</a:t>
            </a:r>
            <a:r>
              <a:rPr sz="769" spc="50">
                <a:latin typeface="Times New Roman"/>
                <a:cs typeface="Times New Roman"/>
              </a:rPr>
              <a:t> </a:t>
            </a:r>
            <a:r>
              <a:rPr sz="769">
                <a:latin typeface="Times New Roman"/>
                <a:cs typeface="Times New Roman"/>
              </a:rPr>
              <a:t>outcome</a:t>
            </a:r>
            <a:r>
              <a:rPr sz="769" spc="46">
                <a:latin typeface="Times New Roman"/>
                <a:cs typeface="Times New Roman"/>
              </a:rPr>
              <a:t> </a:t>
            </a:r>
            <a:r>
              <a:rPr sz="769">
                <a:latin typeface="Times New Roman"/>
                <a:cs typeface="Times New Roman"/>
              </a:rPr>
              <a:t>of</a:t>
            </a:r>
            <a:r>
              <a:rPr sz="769" spc="42">
                <a:latin typeface="Times New Roman"/>
                <a:cs typeface="Times New Roman"/>
              </a:rPr>
              <a:t> </a:t>
            </a:r>
            <a:r>
              <a:rPr sz="769" spc="-8">
                <a:latin typeface="Times New Roman"/>
                <a:cs typeface="Times New Roman"/>
              </a:rPr>
              <a:t>IPL-</a:t>
            </a:r>
            <a:r>
              <a:rPr sz="769" spc="-15">
                <a:latin typeface="Times New Roman"/>
                <a:cs typeface="Times New Roman"/>
              </a:rPr>
              <a:t>2020 </a:t>
            </a:r>
            <a:r>
              <a:rPr sz="769">
                <a:latin typeface="Times New Roman"/>
                <a:cs typeface="Times New Roman"/>
              </a:rPr>
              <a:t>based</a:t>
            </a:r>
            <a:r>
              <a:rPr sz="769" spc="8">
                <a:latin typeface="Times New Roman"/>
                <a:cs typeface="Times New Roman"/>
              </a:rPr>
              <a:t> </a:t>
            </a:r>
            <a:r>
              <a:rPr sz="769">
                <a:latin typeface="Times New Roman"/>
                <a:cs typeface="Times New Roman"/>
              </a:rPr>
              <a:t>on</a:t>
            </a:r>
            <a:r>
              <a:rPr sz="769" spc="4">
                <a:latin typeface="Times New Roman"/>
                <a:cs typeface="Times New Roman"/>
              </a:rPr>
              <a:t> </a:t>
            </a:r>
            <a:r>
              <a:rPr sz="769">
                <a:latin typeface="Times New Roman"/>
                <a:cs typeface="Times New Roman"/>
              </a:rPr>
              <a:t>the</a:t>
            </a:r>
            <a:r>
              <a:rPr sz="769" spc="15">
                <a:latin typeface="Times New Roman"/>
                <a:cs typeface="Times New Roman"/>
              </a:rPr>
              <a:t> </a:t>
            </a:r>
            <a:r>
              <a:rPr sz="769" spc="-8">
                <a:latin typeface="Times New Roman"/>
                <a:cs typeface="Times New Roman"/>
              </a:rPr>
              <a:t>2008-</a:t>
            </a:r>
            <a:r>
              <a:rPr sz="769">
                <a:latin typeface="Times New Roman"/>
                <a:cs typeface="Times New Roman"/>
              </a:rPr>
              <a:t>2019</a:t>
            </a:r>
            <a:r>
              <a:rPr sz="769" spc="8">
                <a:latin typeface="Times New Roman"/>
                <a:cs typeface="Times New Roman"/>
              </a:rPr>
              <a:t> </a:t>
            </a:r>
            <a:r>
              <a:rPr sz="769">
                <a:latin typeface="Times New Roman"/>
                <a:cs typeface="Times New Roman"/>
              </a:rPr>
              <a:t>IPL</a:t>
            </a:r>
            <a:r>
              <a:rPr sz="769" spc="4">
                <a:latin typeface="Times New Roman"/>
                <a:cs typeface="Times New Roman"/>
              </a:rPr>
              <a:t> </a:t>
            </a:r>
            <a:r>
              <a:rPr sz="769">
                <a:latin typeface="Times New Roman"/>
                <a:cs typeface="Times New Roman"/>
              </a:rPr>
              <a:t>datasets</a:t>
            </a:r>
            <a:r>
              <a:rPr sz="769" spc="15">
                <a:latin typeface="Times New Roman"/>
                <a:cs typeface="Times New Roman"/>
              </a:rPr>
              <a:t> </a:t>
            </a:r>
            <a:r>
              <a:rPr sz="769">
                <a:latin typeface="Times New Roman"/>
                <a:cs typeface="Times New Roman"/>
              </a:rPr>
              <a:t>using Data</a:t>
            </a:r>
            <a:r>
              <a:rPr sz="769" spc="12">
                <a:latin typeface="Times New Roman"/>
                <a:cs typeface="Times New Roman"/>
              </a:rPr>
              <a:t> </a:t>
            </a:r>
            <a:r>
              <a:rPr sz="769" spc="-8">
                <a:latin typeface="Times New Roman"/>
                <a:cs typeface="Times New Roman"/>
              </a:rPr>
              <a:t>Mining </a:t>
            </a:r>
            <a:r>
              <a:rPr sz="769">
                <a:latin typeface="Times New Roman"/>
                <a:cs typeface="Times New Roman"/>
              </a:rPr>
              <a:t>Algorithms</a:t>
            </a:r>
            <a:r>
              <a:rPr sz="769" spc="-12">
                <a:latin typeface="Times New Roman"/>
                <a:cs typeface="Times New Roman"/>
              </a:rPr>
              <a:t> </a:t>
            </a:r>
            <a:r>
              <a:rPr sz="769">
                <a:latin typeface="Times New Roman"/>
                <a:cs typeface="Times New Roman"/>
              </a:rPr>
              <a:t>with</a:t>
            </a:r>
            <a:r>
              <a:rPr sz="769" spc="-27">
                <a:latin typeface="Times New Roman"/>
                <a:cs typeface="Times New Roman"/>
              </a:rPr>
              <a:t> </a:t>
            </a:r>
            <a:r>
              <a:rPr sz="769">
                <a:latin typeface="Times New Roman"/>
                <a:cs typeface="Times New Roman"/>
              </a:rPr>
              <a:t>an</a:t>
            </a:r>
            <a:r>
              <a:rPr sz="769" spc="-27">
                <a:latin typeface="Times New Roman"/>
                <a:cs typeface="Times New Roman"/>
              </a:rPr>
              <a:t> </a:t>
            </a:r>
            <a:r>
              <a:rPr sz="769">
                <a:latin typeface="Times New Roman"/>
                <a:cs typeface="Times New Roman"/>
              </a:rPr>
              <a:t>accuracy</a:t>
            </a:r>
            <a:r>
              <a:rPr sz="769" spc="-27">
                <a:latin typeface="Times New Roman"/>
                <a:cs typeface="Times New Roman"/>
              </a:rPr>
              <a:t> </a:t>
            </a:r>
            <a:r>
              <a:rPr sz="769">
                <a:latin typeface="Times New Roman"/>
                <a:cs typeface="Times New Roman"/>
              </a:rPr>
              <a:t>of</a:t>
            </a:r>
            <a:r>
              <a:rPr sz="769" spc="-31">
                <a:latin typeface="Times New Roman"/>
                <a:cs typeface="Times New Roman"/>
              </a:rPr>
              <a:t> </a:t>
            </a:r>
            <a:r>
              <a:rPr sz="769" spc="-8">
                <a:latin typeface="Times New Roman"/>
                <a:cs typeface="Times New Roman"/>
              </a:rPr>
              <a:t>82.73%.</a:t>
            </a:r>
            <a:endParaRPr sz="769">
              <a:latin typeface="Times New Roman"/>
              <a:cs typeface="Times New Roman"/>
            </a:endParaRPr>
          </a:p>
          <a:p>
            <a:pPr marL="9768" marR="3907" indent="140660" algn="just">
              <a:lnSpc>
                <a:spcPct val="100000"/>
              </a:lnSpc>
              <a:spcBef>
                <a:spcPts val="461"/>
              </a:spcBef>
            </a:pPr>
            <a:r>
              <a:rPr sz="769">
                <a:latin typeface="Times New Roman"/>
                <a:cs typeface="Times New Roman"/>
              </a:rPr>
              <a:t>Kansal</a:t>
            </a:r>
            <a:r>
              <a:rPr sz="769" spc="15">
                <a:latin typeface="Times New Roman"/>
                <a:cs typeface="Times New Roman"/>
              </a:rPr>
              <a:t> </a:t>
            </a:r>
            <a:r>
              <a:rPr sz="769" i="1">
                <a:latin typeface="Times New Roman"/>
                <a:cs typeface="Times New Roman"/>
              </a:rPr>
              <a:t>et</a:t>
            </a:r>
            <a:r>
              <a:rPr sz="769" i="1" spc="19">
                <a:latin typeface="Times New Roman"/>
                <a:cs typeface="Times New Roman"/>
              </a:rPr>
              <a:t> </a:t>
            </a:r>
            <a:r>
              <a:rPr sz="769" i="1">
                <a:latin typeface="Times New Roman"/>
                <a:cs typeface="Times New Roman"/>
              </a:rPr>
              <a:t>al.</a:t>
            </a:r>
            <a:r>
              <a:rPr sz="769" i="1" spc="231">
                <a:latin typeface="Times New Roman"/>
                <a:cs typeface="Times New Roman"/>
              </a:rPr>
              <a:t> </a:t>
            </a:r>
            <a:r>
              <a:rPr sz="769">
                <a:latin typeface="Times New Roman"/>
                <a:cs typeface="Times New Roman"/>
              </a:rPr>
              <a:t>[5],</a:t>
            </a:r>
            <a:r>
              <a:rPr sz="769" spc="23">
                <a:latin typeface="Times New Roman"/>
                <a:cs typeface="Times New Roman"/>
              </a:rPr>
              <a:t> </a:t>
            </a:r>
            <a:r>
              <a:rPr sz="769">
                <a:latin typeface="Times New Roman"/>
                <a:cs typeface="Times New Roman"/>
              </a:rPr>
              <a:t>predicted</a:t>
            </a:r>
            <a:r>
              <a:rPr sz="769" spc="23">
                <a:latin typeface="Times New Roman"/>
                <a:cs typeface="Times New Roman"/>
              </a:rPr>
              <a:t> </a:t>
            </a:r>
            <a:r>
              <a:rPr sz="769">
                <a:latin typeface="Times New Roman"/>
                <a:cs typeface="Times New Roman"/>
              </a:rPr>
              <a:t>player</a:t>
            </a:r>
            <a:r>
              <a:rPr sz="769" spc="23">
                <a:latin typeface="Times New Roman"/>
                <a:cs typeface="Times New Roman"/>
              </a:rPr>
              <a:t> </a:t>
            </a:r>
            <a:r>
              <a:rPr sz="769">
                <a:latin typeface="Times New Roman"/>
                <a:cs typeface="Times New Roman"/>
              </a:rPr>
              <a:t>evaluation</a:t>
            </a:r>
            <a:r>
              <a:rPr sz="769" spc="12">
                <a:latin typeface="Times New Roman"/>
                <a:cs typeface="Times New Roman"/>
              </a:rPr>
              <a:t> </a:t>
            </a:r>
            <a:r>
              <a:rPr sz="769">
                <a:latin typeface="Times New Roman"/>
                <a:cs typeface="Times New Roman"/>
              </a:rPr>
              <a:t>in</a:t>
            </a:r>
            <a:r>
              <a:rPr sz="769" spc="15">
                <a:latin typeface="Times New Roman"/>
                <a:cs typeface="Times New Roman"/>
              </a:rPr>
              <a:t> </a:t>
            </a:r>
            <a:r>
              <a:rPr sz="769" spc="-19">
                <a:latin typeface="Times New Roman"/>
                <a:cs typeface="Times New Roman"/>
              </a:rPr>
              <a:t>IPL </a:t>
            </a:r>
            <a:r>
              <a:rPr sz="769">
                <a:latin typeface="Times New Roman"/>
                <a:cs typeface="Times New Roman"/>
              </a:rPr>
              <a:t>based</a:t>
            </a:r>
            <a:r>
              <a:rPr sz="769" spc="204">
                <a:latin typeface="Times New Roman"/>
                <a:cs typeface="Times New Roman"/>
              </a:rPr>
              <a:t> </a:t>
            </a:r>
            <a:r>
              <a:rPr sz="769">
                <a:latin typeface="Times New Roman"/>
                <a:cs typeface="Times New Roman"/>
              </a:rPr>
              <a:t>on</a:t>
            </a:r>
            <a:r>
              <a:rPr sz="769" spc="200">
                <a:latin typeface="Times New Roman"/>
                <a:cs typeface="Times New Roman"/>
              </a:rPr>
              <a:t> </a:t>
            </a:r>
            <a:r>
              <a:rPr sz="769">
                <a:latin typeface="Times New Roman"/>
                <a:cs typeface="Times New Roman"/>
              </a:rPr>
              <a:t>the</a:t>
            </a:r>
            <a:r>
              <a:rPr sz="769" spc="208">
                <a:latin typeface="Times New Roman"/>
                <a:cs typeface="Times New Roman"/>
              </a:rPr>
              <a:t> </a:t>
            </a:r>
            <a:r>
              <a:rPr sz="769" spc="-8">
                <a:latin typeface="Times New Roman"/>
                <a:cs typeface="Times New Roman"/>
              </a:rPr>
              <a:t>2008-</a:t>
            </a:r>
            <a:r>
              <a:rPr sz="769">
                <a:latin typeface="Times New Roman"/>
                <a:cs typeface="Times New Roman"/>
              </a:rPr>
              <a:t>2019</a:t>
            </a:r>
            <a:r>
              <a:rPr sz="769" spc="195">
                <a:latin typeface="Times New Roman"/>
                <a:cs typeface="Times New Roman"/>
              </a:rPr>
              <a:t> </a:t>
            </a:r>
            <a:r>
              <a:rPr sz="769">
                <a:latin typeface="Times New Roman"/>
                <a:cs typeface="Times New Roman"/>
              </a:rPr>
              <a:t>datasets</a:t>
            </a:r>
            <a:r>
              <a:rPr sz="769" spc="200">
                <a:latin typeface="Times New Roman"/>
                <a:cs typeface="Times New Roman"/>
              </a:rPr>
              <a:t> </a:t>
            </a:r>
            <a:r>
              <a:rPr sz="769">
                <a:latin typeface="Times New Roman"/>
                <a:cs typeface="Times New Roman"/>
              </a:rPr>
              <a:t>using</a:t>
            </a:r>
            <a:r>
              <a:rPr sz="769" spc="200">
                <a:latin typeface="Times New Roman"/>
                <a:cs typeface="Times New Roman"/>
              </a:rPr>
              <a:t> </a:t>
            </a:r>
            <a:r>
              <a:rPr sz="769">
                <a:latin typeface="Times New Roman"/>
                <a:cs typeface="Times New Roman"/>
              </a:rPr>
              <a:t>Data</a:t>
            </a:r>
            <a:r>
              <a:rPr sz="769" spc="208">
                <a:latin typeface="Times New Roman"/>
                <a:cs typeface="Times New Roman"/>
              </a:rPr>
              <a:t> </a:t>
            </a:r>
            <a:r>
              <a:rPr sz="769" spc="-8">
                <a:latin typeface="Times New Roman"/>
                <a:cs typeface="Times New Roman"/>
              </a:rPr>
              <a:t>Mining Technique.</a:t>
            </a:r>
            <a:r>
              <a:rPr sz="769" spc="-23">
                <a:latin typeface="Times New Roman"/>
                <a:cs typeface="Times New Roman"/>
              </a:rPr>
              <a:t> </a:t>
            </a:r>
            <a:r>
              <a:rPr sz="769">
                <a:latin typeface="Times New Roman"/>
                <a:cs typeface="Times New Roman"/>
              </a:rPr>
              <a:t>Data</a:t>
            </a:r>
            <a:r>
              <a:rPr sz="769" spc="-15">
                <a:latin typeface="Times New Roman"/>
                <a:cs typeface="Times New Roman"/>
              </a:rPr>
              <a:t> </a:t>
            </a:r>
            <a:r>
              <a:rPr sz="769" spc="-8">
                <a:latin typeface="Times New Roman"/>
                <a:cs typeface="Times New Roman"/>
              </a:rPr>
              <a:t>mining</a:t>
            </a:r>
            <a:r>
              <a:rPr sz="769" spc="-31">
                <a:latin typeface="Times New Roman"/>
                <a:cs typeface="Times New Roman"/>
              </a:rPr>
              <a:t> </a:t>
            </a:r>
            <a:r>
              <a:rPr sz="769">
                <a:latin typeface="Times New Roman"/>
                <a:cs typeface="Times New Roman"/>
              </a:rPr>
              <a:t>algorithms</a:t>
            </a:r>
            <a:r>
              <a:rPr sz="769" spc="-27">
                <a:latin typeface="Times New Roman"/>
                <a:cs typeface="Times New Roman"/>
              </a:rPr>
              <a:t> </a:t>
            </a:r>
            <a:r>
              <a:rPr sz="769">
                <a:latin typeface="Times New Roman"/>
                <a:cs typeface="Times New Roman"/>
              </a:rPr>
              <a:t>are</a:t>
            </a:r>
            <a:r>
              <a:rPr sz="769" spc="-23">
                <a:latin typeface="Times New Roman"/>
                <a:cs typeface="Times New Roman"/>
              </a:rPr>
              <a:t> </a:t>
            </a:r>
            <a:r>
              <a:rPr sz="769">
                <a:latin typeface="Times New Roman"/>
                <a:cs typeface="Times New Roman"/>
              </a:rPr>
              <a:t>used</a:t>
            </a:r>
            <a:r>
              <a:rPr sz="769" spc="-12">
                <a:latin typeface="Times New Roman"/>
                <a:cs typeface="Times New Roman"/>
              </a:rPr>
              <a:t> </a:t>
            </a:r>
            <a:r>
              <a:rPr sz="769">
                <a:latin typeface="Times New Roman"/>
                <a:cs typeface="Times New Roman"/>
              </a:rPr>
              <a:t>which</a:t>
            </a:r>
            <a:r>
              <a:rPr sz="769" spc="-31">
                <a:latin typeface="Times New Roman"/>
                <a:cs typeface="Times New Roman"/>
              </a:rPr>
              <a:t> </a:t>
            </a:r>
            <a:r>
              <a:rPr sz="769" spc="-15">
                <a:latin typeface="Times New Roman"/>
                <a:cs typeface="Times New Roman"/>
              </a:rPr>
              <a:t>gives </a:t>
            </a:r>
            <a:r>
              <a:rPr sz="769">
                <a:latin typeface="Times New Roman"/>
                <a:cs typeface="Times New Roman"/>
              </a:rPr>
              <a:t>evaluation</a:t>
            </a:r>
            <a:r>
              <a:rPr sz="769" spc="192">
                <a:latin typeface="Times New Roman"/>
                <a:cs typeface="Times New Roman"/>
              </a:rPr>
              <a:t> </a:t>
            </a:r>
            <a:r>
              <a:rPr sz="769">
                <a:latin typeface="Times New Roman"/>
                <a:cs typeface="Times New Roman"/>
              </a:rPr>
              <a:t>using</a:t>
            </a:r>
            <a:r>
              <a:rPr sz="769" spc="195">
                <a:latin typeface="Times New Roman"/>
                <a:cs typeface="Times New Roman"/>
              </a:rPr>
              <a:t> </a:t>
            </a:r>
            <a:r>
              <a:rPr sz="769">
                <a:latin typeface="Times New Roman"/>
                <a:cs typeface="Times New Roman"/>
              </a:rPr>
              <a:t>player</a:t>
            </a:r>
            <a:r>
              <a:rPr sz="769" spc="204">
                <a:latin typeface="Times New Roman"/>
                <a:cs typeface="Times New Roman"/>
              </a:rPr>
              <a:t> </a:t>
            </a:r>
            <a:r>
              <a:rPr sz="769">
                <a:latin typeface="Times New Roman"/>
                <a:cs typeface="Times New Roman"/>
              </a:rPr>
              <a:t>statistics</a:t>
            </a:r>
            <a:r>
              <a:rPr sz="769" spc="200">
                <a:latin typeface="Times New Roman"/>
                <a:cs typeface="Times New Roman"/>
              </a:rPr>
              <a:t> </a:t>
            </a:r>
            <a:r>
              <a:rPr sz="769">
                <a:latin typeface="Times New Roman"/>
                <a:cs typeface="Times New Roman"/>
              </a:rPr>
              <a:t>assessing</a:t>
            </a:r>
            <a:r>
              <a:rPr sz="769" spc="195">
                <a:latin typeface="Times New Roman"/>
                <a:cs typeface="Times New Roman"/>
              </a:rPr>
              <a:t> </a:t>
            </a:r>
            <a:r>
              <a:rPr sz="769">
                <a:latin typeface="Times New Roman"/>
                <a:cs typeface="Times New Roman"/>
              </a:rPr>
              <a:t>a</a:t>
            </a:r>
            <a:r>
              <a:rPr sz="769" spc="204">
                <a:latin typeface="Times New Roman"/>
                <a:cs typeface="Times New Roman"/>
              </a:rPr>
              <a:t> </a:t>
            </a:r>
            <a:r>
              <a:rPr sz="769" spc="-8">
                <a:latin typeface="Times New Roman"/>
                <a:cs typeface="Times New Roman"/>
              </a:rPr>
              <a:t>player's </a:t>
            </a:r>
            <a:r>
              <a:rPr sz="769">
                <a:latin typeface="Times New Roman"/>
                <a:cs typeface="Times New Roman"/>
              </a:rPr>
              <a:t>performance</a:t>
            </a:r>
            <a:r>
              <a:rPr sz="769" spc="312">
                <a:latin typeface="Times New Roman"/>
                <a:cs typeface="Times New Roman"/>
              </a:rPr>
              <a:t> </a:t>
            </a:r>
            <a:r>
              <a:rPr sz="769">
                <a:latin typeface="Times New Roman"/>
                <a:cs typeface="Times New Roman"/>
              </a:rPr>
              <a:t>and</a:t>
            </a:r>
            <a:r>
              <a:rPr sz="769" spc="315">
                <a:latin typeface="Times New Roman"/>
                <a:cs typeface="Times New Roman"/>
              </a:rPr>
              <a:t> </a:t>
            </a:r>
            <a:r>
              <a:rPr sz="769">
                <a:latin typeface="Times New Roman"/>
                <a:cs typeface="Times New Roman"/>
              </a:rPr>
              <a:t>determining</a:t>
            </a:r>
            <a:r>
              <a:rPr sz="769" spc="304">
                <a:latin typeface="Times New Roman"/>
                <a:cs typeface="Times New Roman"/>
              </a:rPr>
              <a:t> </a:t>
            </a:r>
            <a:r>
              <a:rPr sz="769">
                <a:latin typeface="Times New Roman"/>
                <a:cs typeface="Times New Roman"/>
              </a:rPr>
              <a:t>his</a:t>
            </a:r>
            <a:r>
              <a:rPr sz="769" spc="312">
                <a:latin typeface="Times New Roman"/>
                <a:cs typeface="Times New Roman"/>
              </a:rPr>
              <a:t> </a:t>
            </a:r>
            <a:r>
              <a:rPr sz="769">
                <a:latin typeface="Times New Roman"/>
                <a:cs typeface="Times New Roman"/>
              </a:rPr>
              <a:t>base</a:t>
            </a:r>
            <a:r>
              <a:rPr sz="769" spc="312">
                <a:latin typeface="Times New Roman"/>
                <a:cs typeface="Times New Roman"/>
              </a:rPr>
              <a:t> </a:t>
            </a:r>
            <a:r>
              <a:rPr sz="769">
                <a:latin typeface="Times New Roman"/>
                <a:cs typeface="Times New Roman"/>
              </a:rPr>
              <a:t>price.</a:t>
            </a:r>
            <a:r>
              <a:rPr sz="769" spc="304">
                <a:latin typeface="Times New Roman"/>
                <a:cs typeface="Times New Roman"/>
              </a:rPr>
              <a:t> </a:t>
            </a:r>
            <a:r>
              <a:rPr sz="769" spc="-15">
                <a:latin typeface="Times New Roman"/>
                <a:cs typeface="Times New Roman"/>
              </a:rPr>
              <a:t>They </a:t>
            </a:r>
            <a:r>
              <a:rPr sz="769">
                <a:latin typeface="Times New Roman"/>
                <a:cs typeface="Times New Roman"/>
              </a:rPr>
              <a:t>predicted</a:t>
            </a:r>
            <a:r>
              <a:rPr sz="769" spc="27">
                <a:latin typeface="Times New Roman"/>
                <a:cs typeface="Times New Roman"/>
              </a:rPr>
              <a:t> </a:t>
            </a:r>
            <a:r>
              <a:rPr sz="769">
                <a:latin typeface="Times New Roman"/>
                <a:cs typeface="Times New Roman"/>
              </a:rPr>
              <a:t>about</a:t>
            </a:r>
            <a:r>
              <a:rPr sz="769" spc="19">
                <a:latin typeface="Times New Roman"/>
                <a:cs typeface="Times New Roman"/>
              </a:rPr>
              <a:t> </a:t>
            </a:r>
            <a:r>
              <a:rPr sz="769">
                <a:latin typeface="Times New Roman"/>
                <a:cs typeface="Times New Roman"/>
              </a:rPr>
              <a:t>how</a:t>
            </a:r>
            <a:r>
              <a:rPr sz="769" spc="12">
                <a:latin typeface="Times New Roman"/>
                <a:cs typeface="Times New Roman"/>
              </a:rPr>
              <a:t> </a:t>
            </a:r>
            <a:r>
              <a:rPr sz="769">
                <a:latin typeface="Times New Roman"/>
                <a:cs typeface="Times New Roman"/>
              </a:rPr>
              <a:t>to</a:t>
            </a:r>
            <a:r>
              <a:rPr sz="769" spc="27">
                <a:latin typeface="Times New Roman"/>
                <a:cs typeface="Times New Roman"/>
              </a:rPr>
              <a:t> </a:t>
            </a:r>
            <a:r>
              <a:rPr sz="769">
                <a:latin typeface="Times New Roman"/>
                <a:cs typeface="Times New Roman"/>
              </a:rPr>
              <a:t>select</a:t>
            </a:r>
            <a:r>
              <a:rPr sz="769" spc="27">
                <a:latin typeface="Times New Roman"/>
                <a:cs typeface="Times New Roman"/>
              </a:rPr>
              <a:t> </a:t>
            </a:r>
            <a:r>
              <a:rPr sz="769">
                <a:latin typeface="Times New Roman"/>
                <a:cs typeface="Times New Roman"/>
              </a:rPr>
              <a:t>a</a:t>
            </a:r>
            <a:r>
              <a:rPr sz="769" spc="23">
                <a:latin typeface="Times New Roman"/>
                <a:cs typeface="Times New Roman"/>
              </a:rPr>
              <a:t> </a:t>
            </a:r>
            <a:r>
              <a:rPr sz="769">
                <a:latin typeface="Times New Roman"/>
                <a:cs typeface="Times New Roman"/>
              </a:rPr>
              <a:t>player</a:t>
            </a:r>
            <a:r>
              <a:rPr sz="769" spc="23">
                <a:latin typeface="Times New Roman"/>
                <a:cs typeface="Times New Roman"/>
              </a:rPr>
              <a:t> </a:t>
            </a:r>
            <a:r>
              <a:rPr sz="769">
                <a:latin typeface="Times New Roman"/>
                <a:cs typeface="Times New Roman"/>
              </a:rPr>
              <a:t>in</a:t>
            </a:r>
            <a:r>
              <a:rPr sz="769" spc="15">
                <a:latin typeface="Times New Roman"/>
                <a:cs typeface="Times New Roman"/>
              </a:rPr>
              <a:t> </a:t>
            </a:r>
            <a:r>
              <a:rPr sz="769">
                <a:latin typeface="Times New Roman"/>
                <a:cs typeface="Times New Roman"/>
              </a:rPr>
              <a:t>the</a:t>
            </a:r>
            <a:r>
              <a:rPr sz="769" spc="27">
                <a:latin typeface="Times New Roman"/>
                <a:cs typeface="Times New Roman"/>
              </a:rPr>
              <a:t> </a:t>
            </a:r>
            <a:r>
              <a:rPr sz="769">
                <a:latin typeface="Times New Roman"/>
                <a:cs typeface="Times New Roman"/>
              </a:rPr>
              <a:t>IPL,</a:t>
            </a:r>
            <a:r>
              <a:rPr sz="769" spc="23">
                <a:latin typeface="Times New Roman"/>
                <a:cs typeface="Times New Roman"/>
              </a:rPr>
              <a:t> </a:t>
            </a:r>
            <a:r>
              <a:rPr sz="769" spc="-8">
                <a:latin typeface="Times New Roman"/>
                <a:cs typeface="Times New Roman"/>
              </a:rPr>
              <a:t>based </a:t>
            </a:r>
            <a:r>
              <a:rPr sz="769">
                <a:latin typeface="Times New Roman"/>
                <a:cs typeface="Times New Roman"/>
              </a:rPr>
              <a:t>on</a:t>
            </a:r>
            <a:r>
              <a:rPr sz="769" spc="31">
                <a:latin typeface="Times New Roman"/>
                <a:cs typeface="Times New Roman"/>
              </a:rPr>
              <a:t> </a:t>
            </a:r>
            <a:r>
              <a:rPr sz="769">
                <a:latin typeface="Times New Roman"/>
                <a:cs typeface="Times New Roman"/>
              </a:rPr>
              <a:t>every</a:t>
            </a:r>
            <a:r>
              <a:rPr sz="769" spc="27">
                <a:latin typeface="Times New Roman"/>
                <a:cs typeface="Times New Roman"/>
              </a:rPr>
              <a:t> </a:t>
            </a:r>
            <a:r>
              <a:rPr sz="769">
                <a:latin typeface="Times New Roman"/>
                <a:cs typeface="Times New Roman"/>
              </a:rPr>
              <a:t>player’s</a:t>
            </a:r>
            <a:r>
              <a:rPr sz="769" spc="38">
                <a:latin typeface="Times New Roman"/>
                <a:cs typeface="Times New Roman"/>
              </a:rPr>
              <a:t> </a:t>
            </a:r>
            <a:r>
              <a:rPr sz="769">
                <a:latin typeface="Times New Roman"/>
                <a:cs typeface="Times New Roman"/>
              </a:rPr>
              <a:t>performance</a:t>
            </a:r>
            <a:r>
              <a:rPr sz="769" spc="54">
                <a:latin typeface="Times New Roman"/>
                <a:cs typeface="Times New Roman"/>
              </a:rPr>
              <a:t> </a:t>
            </a:r>
            <a:r>
              <a:rPr sz="769">
                <a:latin typeface="Times New Roman"/>
                <a:cs typeface="Times New Roman"/>
              </a:rPr>
              <a:t>history</a:t>
            </a:r>
            <a:r>
              <a:rPr sz="769" spc="38">
                <a:latin typeface="Times New Roman"/>
                <a:cs typeface="Times New Roman"/>
              </a:rPr>
              <a:t> </a:t>
            </a:r>
            <a:r>
              <a:rPr sz="769">
                <a:latin typeface="Times New Roman"/>
                <a:cs typeface="Times New Roman"/>
              </a:rPr>
              <a:t>using</a:t>
            </a:r>
            <a:r>
              <a:rPr sz="769" spc="31">
                <a:latin typeface="Times New Roman"/>
                <a:cs typeface="Times New Roman"/>
              </a:rPr>
              <a:t> </a:t>
            </a:r>
            <a:r>
              <a:rPr sz="769" spc="-8">
                <a:latin typeface="Times New Roman"/>
                <a:cs typeface="Times New Roman"/>
              </a:rPr>
              <a:t>algorithms like</a:t>
            </a:r>
            <a:r>
              <a:rPr sz="769" spc="-19">
                <a:latin typeface="Times New Roman"/>
                <a:cs typeface="Times New Roman"/>
              </a:rPr>
              <a:t> </a:t>
            </a:r>
            <a:r>
              <a:rPr sz="769" spc="-8">
                <a:latin typeface="Times New Roman"/>
                <a:cs typeface="Times New Roman"/>
              </a:rPr>
              <a:t>decision</a:t>
            </a:r>
            <a:r>
              <a:rPr sz="769" spc="-27">
                <a:latin typeface="Times New Roman"/>
                <a:cs typeface="Times New Roman"/>
              </a:rPr>
              <a:t> </a:t>
            </a:r>
            <a:r>
              <a:rPr sz="769" spc="-8">
                <a:latin typeface="Times New Roman"/>
                <a:cs typeface="Times New Roman"/>
              </a:rPr>
              <a:t>tree,</a:t>
            </a:r>
            <a:r>
              <a:rPr sz="769" spc="-19">
                <a:latin typeface="Times New Roman"/>
                <a:cs typeface="Times New Roman"/>
              </a:rPr>
              <a:t> </a:t>
            </a:r>
            <a:r>
              <a:rPr sz="769" spc="-8">
                <a:latin typeface="Times New Roman"/>
                <a:cs typeface="Times New Roman"/>
              </a:rPr>
              <a:t>Naïve</a:t>
            </a:r>
            <a:r>
              <a:rPr sz="769" spc="-12">
                <a:latin typeface="Times New Roman"/>
                <a:cs typeface="Times New Roman"/>
              </a:rPr>
              <a:t> </a:t>
            </a:r>
            <a:r>
              <a:rPr sz="769" spc="-8">
                <a:latin typeface="Times New Roman"/>
                <a:cs typeface="Times New Roman"/>
              </a:rPr>
              <a:t>Bayes</a:t>
            </a:r>
            <a:r>
              <a:rPr sz="769" spc="-12">
                <a:latin typeface="Times New Roman"/>
                <a:cs typeface="Times New Roman"/>
              </a:rPr>
              <a:t> </a:t>
            </a:r>
            <a:r>
              <a:rPr sz="769" spc="-8">
                <a:latin typeface="Times New Roman"/>
                <a:cs typeface="Times New Roman"/>
              </a:rPr>
              <a:t>and</a:t>
            </a:r>
            <a:r>
              <a:rPr sz="769" spc="-19">
                <a:latin typeface="Times New Roman"/>
                <a:cs typeface="Times New Roman"/>
              </a:rPr>
              <a:t> </a:t>
            </a:r>
            <a:r>
              <a:rPr sz="769" spc="-8">
                <a:latin typeface="Times New Roman"/>
                <a:cs typeface="Times New Roman"/>
              </a:rPr>
              <a:t>Multilayer</a:t>
            </a:r>
            <a:r>
              <a:rPr sz="769" spc="-15">
                <a:latin typeface="Times New Roman"/>
                <a:cs typeface="Times New Roman"/>
              </a:rPr>
              <a:t> </a:t>
            </a:r>
            <a:r>
              <a:rPr sz="769" spc="-8">
                <a:latin typeface="Times New Roman"/>
                <a:cs typeface="Times New Roman"/>
              </a:rPr>
              <a:t>perceptron </a:t>
            </a:r>
            <a:r>
              <a:rPr sz="769">
                <a:latin typeface="Times New Roman"/>
                <a:cs typeface="Times New Roman"/>
              </a:rPr>
              <a:t>(MLP).</a:t>
            </a:r>
            <a:r>
              <a:rPr sz="769" spc="62">
                <a:latin typeface="Times New Roman"/>
                <a:cs typeface="Times New Roman"/>
              </a:rPr>
              <a:t> </a:t>
            </a:r>
            <a:r>
              <a:rPr sz="769">
                <a:latin typeface="Times New Roman"/>
                <a:cs typeface="Times New Roman"/>
              </a:rPr>
              <a:t>MLP</a:t>
            </a:r>
            <a:r>
              <a:rPr sz="769" spc="77">
                <a:latin typeface="Times New Roman"/>
                <a:cs typeface="Times New Roman"/>
              </a:rPr>
              <a:t> </a:t>
            </a:r>
            <a:r>
              <a:rPr sz="769">
                <a:latin typeface="Times New Roman"/>
                <a:cs typeface="Times New Roman"/>
              </a:rPr>
              <a:t>outperforms</a:t>
            </a:r>
            <a:r>
              <a:rPr sz="769" spc="62">
                <a:latin typeface="Times New Roman"/>
                <a:cs typeface="Times New Roman"/>
              </a:rPr>
              <a:t> </a:t>
            </a:r>
            <a:r>
              <a:rPr sz="769">
                <a:latin typeface="Times New Roman"/>
                <a:cs typeface="Times New Roman"/>
              </a:rPr>
              <a:t>better</a:t>
            </a:r>
            <a:r>
              <a:rPr sz="769" spc="65">
                <a:latin typeface="Times New Roman"/>
                <a:cs typeface="Times New Roman"/>
              </a:rPr>
              <a:t> </a:t>
            </a:r>
            <a:r>
              <a:rPr sz="769">
                <a:latin typeface="Times New Roman"/>
                <a:cs typeface="Times New Roman"/>
              </a:rPr>
              <a:t>than</a:t>
            </a:r>
            <a:r>
              <a:rPr sz="769" spc="62">
                <a:latin typeface="Times New Roman"/>
                <a:cs typeface="Times New Roman"/>
              </a:rPr>
              <a:t> </a:t>
            </a:r>
            <a:r>
              <a:rPr sz="769">
                <a:latin typeface="Times New Roman"/>
                <a:cs typeface="Times New Roman"/>
              </a:rPr>
              <a:t>other</a:t>
            </a:r>
            <a:r>
              <a:rPr sz="769" spc="69">
                <a:latin typeface="Times New Roman"/>
                <a:cs typeface="Times New Roman"/>
              </a:rPr>
              <a:t> </a:t>
            </a:r>
            <a:r>
              <a:rPr sz="769" spc="-8">
                <a:latin typeface="Times New Roman"/>
                <a:cs typeface="Times New Roman"/>
              </a:rPr>
              <a:t>algorithms. Agrawal</a:t>
            </a:r>
            <a:r>
              <a:rPr sz="769" spc="-31">
                <a:latin typeface="Times New Roman"/>
                <a:cs typeface="Times New Roman"/>
              </a:rPr>
              <a:t> </a:t>
            </a:r>
            <a:r>
              <a:rPr sz="769" i="1">
                <a:latin typeface="Times New Roman"/>
                <a:cs typeface="Times New Roman"/>
              </a:rPr>
              <a:t>et</a:t>
            </a:r>
            <a:r>
              <a:rPr sz="769" i="1" spc="-31">
                <a:latin typeface="Times New Roman"/>
                <a:cs typeface="Times New Roman"/>
              </a:rPr>
              <a:t> </a:t>
            </a:r>
            <a:r>
              <a:rPr sz="769" i="1">
                <a:latin typeface="Times New Roman"/>
                <a:cs typeface="Times New Roman"/>
              </a:rPr>
              <a:t>al.</a:t>
            </a:r>
            <a:r>
              <a:rPr sz="769" i="1" spc="131">
                <a:latin typeface="Times New Roman"/>
                <a:cs typeface="Times New Roman"/>
              </a:rPr>
              <a:t> </a:t>
            </a:r>
            <a:r>
              <a:rPr sz="769">
                <a:latin typeface="Times New Roman"/>
                <a:cs typeface="Times New Roman"/>
              </a:rPr>
              <a:t>[6],</a:t>
            </a:r>
            <a:r>
              <a:rPr sz="769" spc="-31">
                <a:latin typeface="Times New Roman"/>
                <a:cs typeface="Times New Roman"/>
              </a:rPr>
              <a:t> </a:t>
            </a:r>
            <a:r>
              <a:rPr sz="769" spc="-8">
                <a:latin typeface="Times New Roman"/>
                <a:cs typeface="Times New Roman"/>
              </a:rPr>
              <a:t>used</a:t>
            </a:r>
            <a:r>
              <a:rPr sz="769" spc="-23">
                <a:latin typeface="Times New Roman"/>
                <a:cs typeface="Times New Roman"/>
              </a:rPr>
              <a:t> </a:t>
            </a:r>
            <a:r>
              <a:rPr sz="769" spc="-8">
                <a:latin typeface="Times New Roman"/>
                <a:cs typeface="Times New Roman"/>
              </a:rPr>
              <a:t>Support</a:t>
            </a:r>
            <a:r>
              <a:rPr sz="769" spc="-35">
                <a:latin typeface="Times New Roman"/>
                <a:cs typeface="Times New Roman"/>
              </a:rPr>
              <a:t> </a:t>
            </a:r>
            <a:r>
              <a:rPr sz="769" spc="-8">
                <a:latin typeface="Times New Roman"/>
                <a:cs typeface="Times New Roman"/>
              </a:rPr>
              <a:t>Vector</a:t>
            </a:r>
            <a:r>
              <a:rPr sz="769" spc="-31">
                <a:latin typeface="Times New Roman"/>
                <a:cs typeface="Times New Roman"/>
              </a:rPr>
              <a:t> </a:t>
            </a:r>
            <a:r>
              <a:rPr sz="769" spc="-8">
                <a:latin typeface="Times New Roman"/>
                <a:cs typeface="Times New Roman"/>
              </a:rPr>
              <a:t>Machine</a:t>
            </a:r>
            <a:r>
              <a:rPr sz="769" spc="-31">
                <a:latin typeface="Times New Roman"/>
                <a:cs typeface="Times New Roman"/>
              </a:rPr>
              <a:t> </a:t>
            </a:r>
            <a:r>
              <a:rPr sz="769" spc="-8">
                <a:latin typeface="Times New Roman"/>
                <a:cs typeface="Times New Roman"/>
              </a:rPr>
              <a:t>(SVM), </a:t>
            </a:r>
            <a:r>
              <a:rPr sz="769">
                <a:latin typeface="Times New Roman"/>
                <a:cs typeface="Times New Roman"/>
              </a:rPr>
              <a:t>CTree,</a:t>
            </a:r>
            <a:r>
              <a:rPr sz="769" spc="73">
                <a:latin typeface="Times New Roman"/>
                <a:cs typeface="Times New Roman"/>
              </a:rPr>
              <a:t> </a:t>
            </a:r>
            <a:r>
              <a:rPr sz="769">
                <a:latin typeface="Times New Roman"/>
                <a:cs typeface="Times New Roman"/>
              </a:rPr>
              <a:t>and</a:t>
            </a:r>
            <a:r>
              <a:rPr sz="769" spc="69">
                <a:latin typeface="Times New Roman"/>
                <a:cs typeface="Times New Roman"/>
              </a:rPr>
              <a:t> </a:t>
            </a:r>
            <a:r>
              <a:rPr sz="769">
                <a:latin typeface="Times New Roman"/>
                <a:cs typeface="Times New Roman"/>
              </a:rPr>
              <a:t>Naïve</a:t>
            </a:r>
            <a:r>
              <a:rPr sz="769" spc="73">
                <a:latin typeface="Times New Roman"/>
                <a:cs typeface="Times New Roman"/>
              </a:rPr>
              <a:t> </a:t>
            </a:r>
            <a:r>
              <a:rPr sz="769">
                <a:latin typeface="Times New Roman"/>
                <a:cs typeface="Times New Roman"/>
              </a:rPr>
              <a:t>Baiyes</a:t>
            </a:r>
            <a:r>
              <a:rPr sz="769" spc="69">
                <a:latin typeface="Times New Roman"/>
                <a:cs typeface="Times New Roman"/>
              </a:rPr>
              <a:t> </a:t>
            </a:r>
            <a:r>
              <a:rPr sz="769">
                <a:latin typeface="Times New Roman"/>
                <a:cs typeface="Times New Roman"/>
              </a:rPr>
              <a:t>classifiers</a:t>
            </a:r>
            <a:r>
              <a:rPr sz="769" spc="77">
                <a:latin typeface="Times New Roman"/>
                <a:cs typeface="Times New Roman"/>
              </a:rPr>
              <a:t> </a:t>
            </a:r>
            <a:r>
              <a:rPr sz="769">
                <a:latin typeface="Times New Roman"/>
                <a:cs typeface="Times New Roman"/>
              </a:rPr>
              <a:t>with</a:t>
            </a:r>
            <a:r>
              <a:rPr sz="769" spc="65">
                <a:latin typeface="Times New Roman"/>
                <a:cs typeface="Times New Roman"/>
              </a:rPr>
              <a:t> </a:t>
            </a:r>
            <a:r>
              <a:rPr sz="769">
                <a:latin typeface="Times New Roman"/>
                <a:cs typeface="Times New Roman"/>
              </a:rPr>
              <a:t>accuracies</a:t>
            </a:r>
            <a:r>
              <a:rPr sz="769" spc="69">
                <a:latin typeface="Times New Roman"/>
                <a:cs typeface="Times New Roman"/>
              </a:rPr>
              <a:t> </a:t>
            </a:r>
            <a:r>
              <a:rPr sz="769" spc="-19">
                <a:latin typeface="Times New Roman"/>
                <a:cs typeface="Times New Roman"/>
              </a:rPr>
              <a:t>of </a:t>
            </a:r>
            <a:r>
              <a:rPr sz="769">
                <a:latin typeface="Times New Roman"/>
                <a:cs typeface="Times New Roman"/>
              </a:rPr>
              <a:t>95.96%,</a:t>
            </a:r>
            <a:r>
              <a:rPr sz="769" spc="-15">
                <a:latin typeface="Times New Roman"/>
                <a:cs typeface="Times New Roman"/>
              </a:rPr>
              <a:t> </a:t>
            </a:r>
            <a:r>
              <a:rPr sz="769">
                <a:latin typeface="Times New Roman"/>
                <a:cs typeface="Times New Roman"/>
              </a:rPr>
              <a:t>97.97%</a:t>
            </a:r>
            <a:r>
              <a:rPr sz="769" spc="-4">
                <a:latin typeface="Times New Roman"/>
                <a:cs typeface="Times New Roman"/>
              </a:rPr>
              <a:t> </a:t>
            </a:r>
            <a:r>
              <a:rPr sz="769">
                <a:latin typeface="Times New Roman"/>
                <a:cs typeface="Times New Roman"/>
              </a:rPr>
              <a:t>and</a:t>
            </a:r>
            <a:r>
              <a:rPr sz="769" spc="-4">
                <a:latin typeface="Times New Roman"/>
                <a:cs typeface="Times New Roman"/>
              </a:rPr>
              <a:t> </a:t>
            </a:r>
            <a:r>
              <a:rPr sz="769">
                <a:latin typeface="Times New Roman"/>
                <a:cs typeface="Times New Roman"/>
              </a:rPr>
              <a:t>98.98%</a:t>
            </a:r>
            <a:r>
              <a:rPr sz="769" spc="-8">
                <a:latin typeface="Times New Roman"/>
                <a:cs typeface="Times New Roman"/>
              </a:rPr>
              <a:t> </a:t>
            </a:r>
            <a:r>
              <a:rPr sz="769">
                <a:latin typeface="Times New Roman"/>
                <a:cs typeface="Times New Roman"/>
              </a:rPr>
              <a:t>respectively,</a:t>
            </a:r>
            <a:r>
              <a:rPr sz="769" spc="8">
                <a:latin typeface="Times New Roman"/>
                <a:cs typeface="Times New Roman"/>
              </a:rPr>
              <a:t> </a:t>
            </a:r>
            <a:r>
              <a:rPr sz="769">
                <a:latin typeface="Times New Roman"/>
                <a:cs typeface="Times New Roman"/>
              </a:rPr>
              <a:t>to</a:t>
            </a:r>
            <a:r>
              <a:rPr sz="769" spc="-4">
                <a:latin typeface="Times New Roman"/>
                <a:cs typeface="Times New Roman"/>
              </a:rPr>
              <a:t> </a:t>
            </a:r>
            <a:r>
              <a:rPr sz="769">
                <a:latin typeface="Times New Roman"/>
                <a:cs typeface="Times New Roman"/>
              </a:rPr>
              <a:t>predict</a:t>
            </a:r>
            <a:r>
              <a:rPr sz="769" spc="-8">
                <a:latin typeface="Times New Roman"/>
                <a:cs typeface="Times New Roman"/>
              </a:rPr>
              <a:t> </a:t>
            </a:r>
            <a:r>
              <a:rPr sz="769" spc="-19">
                <a:latin typeface="Times New Roman"/>
                <a:cs typeface="Times New Roman"/>
              </a:rPr>
              <a:t>the </a:t>
            </a:r>
            <a:r>
              <a:rPr sz="769">
                <a:latin typeface="Times New Roman"/>
                <a:cs typeface="Times New Roman"/>
              </a:rPr>
              <a:t>probability</a:t>
            </a:r>
            <a:r>
              <a:rPr sz="769" spc="-31">
                <a:latin typeface="Times New Roman"/>
                <a:cs typeface="Times New Roman"/>
              </a:rPr>
              <a:t> </a:t>
            </a:r>
            <a:r>
              <a:rPr sz="769">
                <a:latin typeface="Times New Roman"/>
                <a:cs typeface="Times New Roman"/>
              </a:rPr>
              <a:t>of</a:t>
            </a:r>
            <a:r>
              <a:rPr sz="769" spc="-19">
                <a:latin typeface="Times New Roman"/>
                <a:cs typeface="Times New Roman"/>
              </a:rPr>
              <a:t> </a:t>
            </a:r>
            <a:r>
              <a:rPr sz="769">
                <a:latin typeface="Times New Roman"/>
                <a:cs typeface="Times New Roman"/>
              </a:rPr>
              <a:t>the </a:t>
            </a:r>
            <a:r>
              <a:rPr sz="769" spc="-8">
                <a:latin typeface="Times New Roman"/>
                <a:cs typeface="Times New Roman"/>
              </a:rPr>
              <a:t>winner</a:t>
            </a:r>
            <a:r>
              <a:rPr sz="769" spc="-19">
                <a:latin typeface="Times New Roman"/>
                <a:cs typeface="Times New Roman"/>
              </a:rPr>
              <a:t> </a:t>
            </a:r>
            <a:r>
              <a:rPr sz="769">
                <a:latin typeface="Times New Roman"/>
                <a:cs typeface="Times New Roman"/>
              </a:rPr>
              <a:t>of</a:t>
            </a:r>
            <a:r>
              <a:rPr sz="769" spc="-27">
                <a:latin typeface="Times New Roman"/>
                <a:cs typeface="Times New Roman"/>
              </a:rPr>
              <a:t> </a:t>
            </a:r>
            <a:r>
              <a:rPr sz="769">
                <a:latin typeface="Times New Roman"/>
                <a:cs typeface="Times New Roman"/>
              </a:rPr>
              <a:t>the</a:t>
            </a:r>
            <a:r>
              <a:rPr sz="769" spc="-4">
                <a:latin typeface="Times New Roman"/>
                <a:cs typeface="Times New Roman"/>
              </a:rPr>
              <a:t> </a:t>
            </a:r>
            <a:r>
              <a:rPr sz="769" spc="-8">
                <a:latin typeface="Times New Roman"/>
                <a:cs typeface="Times New Roman"/>
              </a:rPr>
              <a:t>matches.</a:t>
            </a:r>
            <a:r>
              <a:rPr sz="769" spc="-23">
                <a:latin typeface="Times New Roman"/>
                <a:cs typeface="Times New Roman"/>
              </a:rPr>
              <a:t> </a:t>
            </a:r>
            <a:r>
              <a:rPr sz="769">
                <a:latin typeface="Times New Roman"/>
                <a:cs typeface="Times New Roman"/>
              </a:rPr>
              <a:t>Barot</a:t>
            </a:r>
            <a:r>
              <a:rPr sz="769" spc="-19">
                <a:latin typeface="Times New Roman"/>
                <a:cs typeface="Times New Roman"/>
              </a:rPr>
              <a:t> </a:t>
            </a:r>
            <a:r>
              <a:rPr sz="769" i="1">
                <a:latin typeface="Times New Roman"/>
                <a:cs typeface="Times New Roman"/>
              </a:rPr>
              <a:t>et</a:t>
            </a:r>
            <a:r>
              <a:rPr sz="769" i="1" spc="-23">
                <a:latin typeface="Times New Roman"/>
                <a:cs typeface="Times New Roman"/>
              </a:rPr>
              <a:t> </a:t>
            </a:r>
            <a:r>
              <a:rPr sz="769" i="1">
                <a:latin typeface="Times New Roman"/>
                <a:cs typeface="Times New Roman"/>
              </a:rPr>
              <a:t>al.</a:t>
            </a:r>
            <a:r>
              <a:rPr sz="769" i="1" spc="150">
                <a:latin typeface="Times New Roman"/>
                <a:cs typeface="Times New Roman"/>
              </a:rPr>
              <a:t> </a:t>
            </a:r>
            <a:r>
              <a:rPr sz="769" spc="-15">
                <a:latin typeface="Times New Roman"/>
                <a:cs typeface="Times New Roman"/>
              </a:rPr>
              <a:t>[7], </a:t>
            </a:r>
            <a:r>
              <a:rPr sz="769" spc="-8">
                <a:latin typeface="Times New Roman"/>
                <a:cs typeface="Times New Roman"/>
              </a:rPr>
              <a:t>predicted</a:t>
            </a:r>
            <a:r>
              <a:rPr sz="769" spc="-23">
                <a:latin typeface="Times New Roman"/>
                <a:cs typeface="Times New Roman"/>
              </a:rPr>
              <a:t> </a:t>
            </a:r>
            <a:r>
              <a:rPr sz="769" spc="-8">
                <a:latin typeface="Times New Roman"/>
                <a:cs typeface="Times New Roman"/>
              </a:rPr>
              <a:t>the</a:t>
            </a:r>
            <a:r>
              <a:rPr sz="769" spc="-15">
                <a:latin typeface="Times New Roman"/>
                <a:cs typeface="Times New Roman"/>
              </a:rPr>
              <a:t> </a:t>
            </a:r>
            <a:r>
              <a:rPr sz="769" spc="-8">
                <a:latin typeface="Times New Roman"/>
                <a:cs typeface="Times New Roman"/>
              </a:rPr>
              <a:t>match</a:t>
            </a:r>
            <a:r>
              <a:rPr sz="769" spc="-35">
                <a:latin typeface="Times New Roman"/>
                <a:cs typeface="Times New Roman"/>
              </a:rPr>
              <a:t> </a:t>
            </a:r>
            <a:r>
              <a:rPr sz="769" spc="-8">
                <a:latin typeface="Times New Roman"/>
                <a:cs typeface="Times New Roman"/>
              </a:rPr>
              <a:t>outcome</a:t>
            </a:r>
            <a:r>
              <a:rPr sz="769" spc="-15">
                <a:latin typeface="Times New Roman"/>
                <a:cs typeface="Times New Roman"/>
              </a:rPr>
              <a:t> </a:t>
            </a:r>
            <a:r>
              <a:rPr sz="769" spc="-8">
                <a:latin typeface="Times New Roman"/>
                <a:cs typeface="Times New Roman"/>
              </a:rPr>
              <a:t>based</a:t>
            </a:r>
            <a:r>
              <a:rPr sz="769" spc="-19">
                <a:latin typeface="Times New Roman"/>
                <a:cs typeface="Times New Roman"/>
              </a:rPr>
              <a:t> </a:t>
            </a:r>
            <a:r>
              <a:rPr sz="769" spc="-8">
                <a:latin typeface="Times New Roman"/>
                <a:cs typeface="Times New Roman"/>
              </a:rPr>
              <a:t>on</a:t>
            </a:r>
            <a:r>
              <a:rPr sz="769" spc="-35">
                <a:latin typeface="Times New Roman"/>
                <a:cs typeface="Times New Roman"/>
              </a:rPr>
              <a:t> </a:t>
            </a:r>
            <a:r>
              <a:rPr sz="769" spc="-8">
                <a:latin typeface="Times New Roman"/>
                <a:cs typeface="Times New Roman"/>
              </a:rPr>
              <a:t>the</a:t>
            </a:r>
            <a:r>
              <a:rPr sz="769" spc="-27">
                <a:latin typeface="Times New Roman"/>
                <a:cs typeface="Times New Roman"/>
              </a:rPr>
              <a:t> </a:t>
            </a:r>
            <a:r>
              <a:rPr sz="769" spc="-8">
                <a:latin typeface="Times New Roman"/>
                <a:cs typeface="Times New Roman"/>
              </a:rPr>
              <a:t>toss</a:t>
            </a:r>
            <a:r>
              <a:rPr sz="769" spc="-35">
                <a:latin typeface="Times New Roman"/>
                <a:cs typeface="Times New Roman"/>
              </a:rPr>
              <a:t> </a:t>
            </a:r>
            <a:r>
              <a:rPr sz="769" spc="-8">
                <a:latin typeface="Times New Roman"/>
                <a:cs typeface="Times New Roman"/>
              </a:rPr>
              <a:t>and</a:t>
            </a:r>
            <a:r>
              <a:rPr sz="769" spc="-27">
                <a:latin typeface="Times New Roman"/>
                <a:cs typeface="Times New Roman"/>
              </a:rPr>
              <a:t> </a:t>
            </a:r>
            <a:r>
              <a:rPr sz="769" spc="-8">
                <a:latin typeface="Times New Roman"/>
                <a:cs typeface="Times New Roman"/>
              </a:rPr>
              <a:t>venue.</a:t>
            </a:r>
            <a:endParaRPr sz="769">
              <a:latin typeface="Times New Roman"/>
              <a:cs typeface="Times New Roman"/>
            </a:endParaRPr>
          </a:p>
          <a:p>
            <a:pPr marL="9768" marR="4884" indent="140660" algn="just">
              <a:lnSpc>
                <a:spcPct val="100000"/>
              </a:lnSpc>
              <a:spcBef>
                <a:spcPts val="465"/>
              </a:spcBef>
            </a:pPr>
            <a:r>
              <a:rPr sz="769">
                <a:latin typeface="Times New Roman"/>
                <a:cs typeface="Times New Roman"/>
              </a:rPr>
              <a:t>Kaluarachchi</a:t>
            </a:r>
            <a:r>
              <a:rPr sz="769" spc="135">
                <a:latin typeface="Times New Roman"/>
                <a:cs typeface="Times New Roman"/>
              </a:rPr>
              <a:t> </a:t>
            </a:r>
            <a:r>
              <a:rPr sz="769" i="1">
                <a:latin typeface="Times New Roman"/>
                <a:cs typeface="Times New Roman"/>
              </a:rPr>
              <a:t>et</a:t>
            </a:r>
            <a:r>
              <a:rPr sz="769" i="1" spc="135">
                <a:latin typeface="Times New Roman"/>
                <a:cs typeface="Times New Roman"/>
              </a:rPr>
              <a:t> </a:t>
            </a:r>
            <a:r>
              <a:rPr sz="769" i="1">
                <a:latin typeface="Times New Roman"/>
                <a:cs typeface="Times New Roman"/>
              </a:rPr>
              <a:t>al.</a:t>
            </a:r>
            <a:r>
              <a:rPr sz="769" i="1" spc="138">
                <a:latin typeface="Times New Roman"/>
                <a:cs typeface="Times New Roman"/>
              </a:rPr>
              <a:t>  </a:t>
            </a:r>
            <a:r>
              <a:rPr sz="769">
                <a:latin typeface="Times New Roman"/>
                <a:cs typeface="Times New Roman"/>
              </a:rPr>
              <a:t>[8],</a:t>
            </a:r>
            <a:r>
              <a:rPr sz="769" spc="135">
                <a:latin typeface="Times New Roman"/>
                <a:cs typeface="Times New Roman"/>
              </a:rPr>
              <a:t> </a:t>
            </a:r>
            <a:r>
              <a:rPr sz="769">
                <a:latin typeface="Times New Roman"/>
                <a:cs typeface="Times New Roman"/>
              </a:rPr>
              <a:t>predicted</a:t>
            </a:r>
            <a:r>
              <a:rPr sz="769" spc="142">
                <a:latin typeface="Times New Roman"/>
                <a:cs typeface="Times New Roman"/>
              </a:rPr>
              <a:t> </a:t>
            </a:r>
            <a:r>
              <a:rPr sz="769">
                <a:latin typeface="Times New Roman"/>
                <a:cs typeface="Times New Roman"/>
              </a:rPr>
              <a:t>match</a:t>
            </a:r>
            <a:r>
              <a:rPr sz="769" spc="127">
                <a:latin typeface="Times New Roman"/>
                <a:cs typeface="Times New Roman"/>
              </a:rPr>
              <a:t> </a:t>
            </a:r>
            <a:r>
              <a:rPr sz="769" spc="-8">
                <a:latin typeface="Times New Roman"/>
                <a:cs typeface="Times New Roman"/>
              </a:rPr>
              <a:t>outcome </a:t>
            </a:r>
            <a:r>
              <a:rPr sz="769">
                <a:latin typeface="Times New Roman"/>
                <a:cs typeface="Times New Roman"/>
              </a:rPr>
              <a:t>using</a:t>
            </a:r>
            <a:r>
              <a:rPr sz="769" spc="192">
                <a:latin typeface="Times New Roman"/>
                <a:cs typeface="Times New Roman"/>
              </a:rPr>
              <a:t> </a:t>
            </a:r>
            <a:r>
              <a:rPr sz="769">
                <a:latin typeface="Times New Roman"/>
                <a:cs typeface="Times New Roman"/>
              </a:rPr>
              <a:t>home</a:t>
            </a:r>
            <a:r>
              <a:rPr sz="769" spc="200">
                <a:latin typeface="Times New Roman"/>
                <a:cs typeface="Times New Roman"/>
              </a:rPr>
              <a:t> </a:t>
            </a:r>
            <a:r>
              <a:rPr sz="769">
                <a:latin typeface="Times New Roman"/>
                <a:cs typeface="Times New Roman"/>
              </a:rPr>
              <a:t>ground,</a:t>
            </a:r>
            <a:r>
              <a:rPr sz="769" spc="212">
                <a:latin typeface="Times New Roman"/>
                <a:cs typeface="Times New Roman"/>
              </a:rPr>
              <a:t> </a:t>
            </a:r>
            <a:r>
              <a:rPr sz="769">
                <a:latin typeface="Times New Roman"/>
                <a:cs typeface="Times New Roman"/>
              </a:rPr>
              <a:t>time</a:t>
            </a:r>
            <a:r>
              <a:rPr sz="769" spc="200">
                <a:latin typeface="Times New Roman"/>
                <a:cs typeface="Times New Roman"/>
              </a:rPr>
              <a:t> </a:t>
            </a:r>
            <a:r>
              <a:rPr sz="769">
                <a:latin typeface="Times New Roman"/>
                <a:cs typeface="Times New Roman"/>
              </a:rPr>
              <a:t>of</a:t>
            </a:r>
            <a:r>
              <a:rPr sz="769" spc="204">
                <a:latin typeface="Times New Roman"/>
                <a:cs typeface="Times New Roman"/>
              </a:rPr>
              <a:t> </a:t>
            </a:r>
            <a:r>
              <a:rPr sz="769">
                <a:latin typeface="Times New Roman"/>
                <a:cs typeface="Times New Roman"/>
              </a:rPr>
              <a:t>the</a:t>
            </a:r>
            <a:r>
              <a:rPr sz="769" spc="208">
                <a:latin typeface="Times New Roman"/>
                <a:cs typeface="Times New Roman"/>
              </a:rPr>
              <a:t> </a:t>
            </a:r>
            <a:r>
              <a:rPr sz="769">
                <a:latin typeface="Times New Roman"/>
                <a:cs typeface="Times New Roman"/>
              </a:rPr>
              <a:t>match,</a:t>
            </a:r>
            <a:r>
              <a:rPr sz="769" spc="219">
                <a:latin typeface="Times New Roman"/>
                <a:cs typeface="Times New Roman"/>
              </a:rPr>
              <a:t> </a:t>
            </a:r>
            <a:r>
              <a:rPr sz="769">
                <a:latin typeface="Times New Roman"/>
                <a:cs typeface="Times New Roman"/>
              </a:rPr>
              <a:t>match</a:t>
            </a:r>
            <a:r>
              <a:rPr sz="769" spc="195">
                <a:latin typeface="Times New Roman"/>
                <a:cs typeface="Times New Roman"/>
              </a:rPr>
              <a:t> </a:t>
            </a:r>
            <a:r>
              <a:rPr sz="769" spc="-15">
                <a:latin typeface="Times New Roman"/>
                <a:cs typeface="Times New Roman"/>
              </a:rPr>
              <a:t>type, </a:t>
            </a:r>
            <a:r>
              <a:rPr sz="769">
                <a:latin typeface="Times New Roman"/>
                <a:cs typeface="Times New Roman"/>
              </a:rPr>
              <a:t>winning</a:t>
            </a:r>
            <a:r>
              <a:rPr sz="769" spc="88">
                <a:latin typeface="Times New Roman"/>
                <a:cs typeface="Times New Roman"/>
              </a:rPr>
              <a:t> </a:t>
            </a:r>
            <a:r>
              <a:rPr sz="769">
                <a:latin typeface="Times New Roman"/>
                <a:cs typeface="Times New Roman"/>
              </a:rPr>
              <a:t>the</a:t>
            </a:r>
            <a:r>
              <a:rPr sz="769" spc="100">
                <a:latin typeface="Times New Roman"/>
                <a:cs typeface="Times New Roman"/>
              </a:rPr>
              <a:t> </a:t>
            </a:r>
            <a:r>
              <a:rPr sz="769">
                <a:latin typeface="Times New Roman"/>
                <a:cs typeface="Times New Roman"/>
              </a:rPr>
              <a:t>toss</a:t>
            </a:r>
            <a:r>
              <a:rPr sz="769" spc="92">
                <a:latin typeface="Times New Roman"/>
                <a:cs typeface="Times New Roman"/>
              </a:rPr>
              <a:t> </a:t>
            </a:r>
            <a:r>
              <a:rPr sz="769">
                <a:latin typeface="Times New Roman"/>
                <a:cs typeface="Times New Roman"/>
              </a:rPr>
              <a:t>and</a:t>
            </a:r>
            <a:r>
              <a:rPr sz="769" spc="104">
                <a:latin typeface="Times New Roman"/>
                <a:cs typeface="Times New Roman"/>
              </a:rPr>
              <a:t> </a:t>
            </a:r>
            <a:r>
              <a:rPr sz="769">
                <a:latin typeface="Times New Roman"/>
                <a:cs typeface="Times New Roman"/>
              </a:rPr>
              <a:t>then</a:t>
            </a:r>
            <a:r>
              <a:rPr sz="769" spc="92">
                <a:latin typeface="Times New Roman"/>
                <a:cs typeface="Times New Roman"/>
              </a:rPr>
              <a:t> </a:t>
            </a:r>
            <a:r>
              <a:rPr sz="769">
                <a:latin typeface="Times New Roman"/>
                <a:cs typeface="Times New Roman"/>
              </a:rPr>
              <a:t>batting</a:t>
            </a:r>
            <a:r>
              <a:rPr sz="769" spc="104">
                <a:latin typeface="Times New Roman"/>
                <a:cs typeface="Times New Roman"/>
              </a:rPr>
              <a:t> </a:t>
            </a:r>
            <a:r>
              <a:rPr sz="769">
                <a:latin typeface="Times New Roman"/>
                <a:cs typeface="Times New Roman"/>
              </a:rPr>
              <a:t>first</a:t>
            </a:r>
            <a:r>
              <a:rPr sz="769" spc="92">
                <a:latin typeface="Times New Roman"/>
                <a:cs typeface="Times New Roman"/>
              </a:rPr>
              <a:t> </a:t>
            </a:r>
            <a:r>
              <a:rPr sz="769">
                <a:latin typeface="Times New Roman"/>
                <a:cs typeface="Times New Roman"/>
              </a:rPr>
              <a:t>by</a:t>
            </a:r>
            <a:r>
              <a:rPr sz="769" spc="92">
                <a:latin typeface="Times New Roman"/>
                <a:cs typeface="Times New Roman"/>
              </a:rPr>
              <a:t> </a:t>
            </a:r>
            <a:r>
              <a:rPr sz="769">
                <a:latin typeface="Times New Roman"/>
                <a:cs typeface="Times New Roman"/>
              </a:rPr>
              <a:t>using</a:t>
            </a:r>
            <a:r>
              <a:rPr sz="769" spc="88">
                <a:latin typeface="Times New Roman"/>
                <a:cs typeface="Times New Roman"/>
              </a:rPr>
              <a:t> </a:t>
            </a:r>
            <a:r>
              <a:rPr sz="769" spc="-15">
                <a:latin typeface="Times New Roman"/>
                <a:cs typeface="Times New Roman"/>
              </a:rPr>
              <a:t>Naïve </a:t>
            </a:r>
            <a:r>
              <a:rPr sz="769">
                <a:latin typeface="Times New Roman"/>
                <a:cs typeface="Times New Roman"/>
              </a:rPr>
              <a:t>Bayes</a:t>
            </a:r>
            <a:r>
              <a:rPr sz="769" spc="96">
                <a:latin typeface="Times New Roman"/>
                <a:cs typeface="Times New Roman"/>
              </a:rPr>
              <a:t>  </a:t>
            </a:r>
            <a:r>
              <a:rPr sz="769">
                <a:latin typeface="Times New Roman"/>
                <a:cs typeface="Times New Roman"/>
              </a:rPr>
              <a:t>classifier.</a:t>
            </a:r>
            <a:r>
              <a:rPr sz="769" spc="100">
                <a:latin typeface="Times New Roman"/>
                <a:cs typeface="Times New Roman"/>
              </a:rPr>
              <a:t>  </a:t>
            </a:r>
            <a:r>
              <a:rPr sz="769">
                <a:latin typeface="Times New Roman"/>
                <a:cs typeface="Times New Roman"/>
              </a:rPr>
              <a:t>Passi</a:t>
            </a:r>
            <a:r>
              <a:rPr sz="769" spc="104">
                <a:latin typeface="Times New Roman"/>
                <a:cs typeface="Times New Roman"/>
              </a:rPr>
              <a:t>  </a:t>
            </a:r>
            <a:r>
              <a:rPr sz="769" i="1">
                <a:latin typeface="Times New Roman"/>
                <a:cs typeface="Times New Roman"/>
              </a:rPr>
              <a:t>et</a:t>
            </a:r>
            <a:r>
              <a:rPr sz="769" i="1" spc="108">
                <a:latin typeface="Times New Roman"/>
                <a:cs typeface="Times New Roman"/>
              </a:rPr>
              <a:t>  </a:t>
            </a:r>
            <a:r>
              <a:rPr sz="769" i="1">
                <a:latin typeface="Times New Roman"/>
                <a:cs typeface="Times New Roman"/>
              </a:rPr>
              <a:t>al.</a:t>
            </a:r>
            <a:r>
              <a:rPr sz="769" i="1" spc="195">
                <a:latin typeface="Times New Roman"/>
                <a:cs typeface="Times New Roman"/>
              </a:rPr>
              <a:t>   </a:t>
            </a:r>
            <a:r>
              <a:rPr sz="769">
                <a:latin typeface="Times New Roman"/>
                <a:cs typeface="Times New Roman"/>
              </a:rPr>
              <a:t>[9],</a:t>
            </a:r>
            <a:r>
              <a:rPr sz="769" spc="104">
                <a:latin typeface="Times New Roman"/>
                <a:cs typeface="Times New Roman"/>
              </a:rPr>
              <a:t>  </a:t>
            </a:r>
            <a:r>
              <a:rPr sz="769">
                <a:latin typeface="Times New Roman"/>
                <a:cs typeface="Times New Roman"/>
              </a:rPr>
              <a:t>predicted</a:t>
            </a:r>
            <a:r>
              <a:rPr sz="769" spc="104">
                <a:latin typeface="Times New Roman"/>
                <a:cs typeface="Times New Roman"/>
              </a:rPr>
              <a:t>  </a:t>
            </a:r>
            <a:r>
              <a:rPr sz="769" spc="-19">
                <a:latin typeface="Times New Roman"/>
                <a:cs typeface="Times New Roman"/>
              </a:rPr>
              <a:t>the </a:t>
            </a:r>
            <a:r>
              <a:rPr sz="769" spc="-8">
                <a:latin typeface="Times New Roman"/>
                <a:cs typeface="Times New Roman"/>
              </a:rPr>
              <a:t>performance</a:t>
            </a:r>
            <a:r>
              <a:rPr sz="769" spc="-31">
                <a:latin typeface="Times New Roman"/>
                <a:cs typeface="Times New Roman"/>
              </a:rPr>
              <a:t> </a:t>
            </a:r>
            <a:r>
              <a:rPr sz="769">
                <a:latin typeface="Times New Roman"/>
                <a:cs typeface="Times New Roman"/>
              </a:rPr>
              <a:t>of</a:t>
            </a:r>
            <a:r>
              <a:rPr sz="769" spc="-35">
                <a:latin typeface="Times New Roman"/>
                <a:cs typeface="Times New Roman"/>
              </a:rPr>
              <a:t> </a:t>
            </a:r>
            <a:r>
              <a:rPr sz="769">
                <a:latin typeface="Times New Roman"/>
                <a:cs typeface="Times New Roman"/>
              </a:rPr>
              <a:t>players</a:t>
            </a:r>
            <a:r>
              <a:rPr sz="769" spc="-31">
                <a:latin typeface="Times New Roman"/>
                <a:cs typeface="Times New Roman"/>
              </a:rPr>
              <a:t> </a:t>
            </a:r>
            <a:r>
              <a:rPr sz="769">
                <a:latin typeface="Times New Roman"/>
                <a:cs typeface="Times New Roman"/>
              </a:rPr>
              <a:t>based</a:t>
            </a:r>
            <a:r>
              <a:rPr sz="769" spc="-31">
                <a:latin typeface="Times New Roman"/>
                <a:cs typeface="Times New Roman"/>
              </a:rPr>
              <a:t> </a:t>
            </a:r>
            <a:r>
              <a:rPr sz="769">
                <a:latin typeface="Times New Roman"/>
                <a:cs typeface="Times New Roman"/>
              </a:rPr>
              <a:t>on</a:t>
            </a:r>
            <a:r>
              <a:rPr sz="769" spc="-35">
                <a:latin typeface="Times New Roman"/>
                <a:cs typeface="Times New Roman"/>
              </a:rPr>
              <a:t> </a:t>
            </a:r>
            <a:r>
              <a:rPr sz="769">
                <a:latin typeface="Times New Roman"/>
                <a:cs typeface="Times New Roman"/>
              </a:rPr>
              <a:t>the</a:t>
            </a:r>
            <a:r>
              <a:rPr sz="769" spc="-15">
                <a:latin typeface="Times New Roman"/>
                <a:cs typeface="Times New Roman"/>
              </a:rPr>
              <a:t> </a:t>
            </a:r>
            <a:r>
              <a:rPr sz="769">
                <a:latin typeface="Times New Roman"/>
                <a:cs typeface="Times New Roman"/>
              </a:rPr>
              <a:t>runs</a:t>
            </a:r>
            <a:r>
              <a:rPr sz="769" spc="-35">
                <a:latin typeface="Times New Roman"/>
                <a:cs typeface="Times New Roman"/>
              </a:rPr>
              <a:t> </a:t>
            </a:r>
            <a:r>
              <a:rPr sz="769">
                <a:latin typeface="Times New Roman"/>
                <a:cs typeface="Times New Roman"/>
              </a:rPr>
              <a:t>and</a:t>
            </a:r>
            <a:r>
              <a:rPr sz="769" spc="-23">
                <a:latin typeface="Times New Roman"/>
                <a:cs typeface="Times New Roman"/>
              </a:rPr>
              <a:t> </a:t>
            </a:r>
            <a:r>
              <a:rPr sz="769">
                <a:latin typeface="Times New Roman"/>
                <a:cs typeface="Times New Roman"/>
              </a:rPr>
              <a:t>the</a:t>
            </a:r>
            <a:r>
              <a:rPr sz="769" spc="-23">
                <a:latin typeface="Times New Roman"/>
                <a:cs typeface="Times New Roman"/>
              </a:rPr>
              <a:t> </a:t>
            </a:r>
            <a:r>
              <a:rPr sz="769" spc="-8">
                <a:latin typeface="Times New Roman"/>
                <a:cs typeface="Times New Roman"/>
              </a:rPr>
              <a:t>number </a:t>
            </a:r>
            <a:r>
              <a:rPr sz="769">
                <a:latin typeface="Times New Roman"/>
                <a:cs typeface="Times New Roman"/>
              </a:rPr>
              <a:t>of</a:t>
            </a:r>
            <a:r>
              <a:rPr sz="769" spc="212">
                <a:latin typeface="Times New Roman"/>
                <a:cs typeface="Times New Roman"/>
              </a:rPr>
              <a:t> </a:t>
            </a:r>
            <a:r>
              <a:rPr sz="769">
                <a:latin typeface="Times New Roman"/>
                <a:cs typeface="Times New Roman"/>
              </a:rPr>
              <a:t>wickets.</a:t>
            </a:r>
            <a:r>
              <a:rPr sz="769" spc="215">
                <a:latin typeface="Times New Roman"/>
                <a:cs typeface="Times New Roman"/>
              </a:rPr>
              <a:t> </a:t>
            </a:r>
            <a:r>
              <a:rPr sz="769">
                <a:latin typeface="Times New Roman"/>
                <a:cs typeface="Times New Roman"/>
              </a:rPr>
              <a:t>Both</a:t>
            </a:r>
            <a:r>
              <a:rPr sz="769" spc="208">
                <a:latin typeface="Times New Roman"/>
                <a:cs typeface="Times New Roman"/>
              </a:rPr>
              <a:t> </a:t>
            </a:r>
            <a:r>
              <a:rPr sz="769">
                <a:latin typeface="Times New Roman"/>
                <a:cs typeface="Times New Roman"/>
              </a:rPr>
              <a:t>the</a:t>
            </a:r>
            <a:r>
              <a:rPr sz="769" spc="215">
                <a:latin typeface="Times New Roman"/>
                <a:cs typeface="Times New Roman"/>
              </a:rPr>
              <a:t> </a:t>
            </a:r>
            <a:r>
              <a:rPr sz="769">
                <a:latin typeface="Times New Roman"/>
                <a:cs typeface="Times New Roman"/>
              </a:rPr>
              <a:t>type</a:t>
            </a:r>
            <a:r>
              <a:rPr sz="769" spc="215">
                <a:latin typeface="Times New Roman"/>
                <a:cs typeface="Times New Roman"/>
              </a:rPr>
              <a:t> </a:t>
            </a:r>
            <a:r>
              <a:rPr sz="769">
                <a:latin typeface="Times New Roman"/>
                <a:cs typeface="Times New Roman"/>
              </a:rPr>
              <a:t>of</a:t>
            </a:r>
            <a:r>
              <a:rPr sz="769" spc="208">
                <a:latin typeface="Times New Roman"/>
                <a:cs typeface="Times New Roman"/>
              </a:rPr>
              <a:t> </a:t>
            </a:r>
            <a:r>
              <a:rPr sz="769">
                <a:latin typeface="Times New Roman"/>
                <a:cs typeface="Times New Roman"/>
              </a:rPr>
              <a:t>problems</a:t>
            </a:r>
            <a:r>
              <a:rPr sz="769" spc="212">
                <a:latin typeface="Times New Roman"/>
                <a:cs typeface="Times New Roman"/>
              </a:rPr>
              <a:t> </a:t>
            </a:r>
            <a:r>
              <a:rPr sz="769">
                <a:latin typeface="Times New Roman"/>
                <a:cs typeface="Times New Roman"/>
              </a:rPr>
              <a:t>is</a:t>
            </a:r>
            <a:r>
              <a:rPr sz="769" spc="212">
                <a:latin typeface="Times New Roman"/>
                <a:cs typeface="Times New Roman"/>
              </a:rPr>
              <a:t> </a:t>
            </a:r>
            <a:r>
              <a:rPr sz="769">
                <a:latin typeface="Times New Roman"/>
                <a:cs typeface="Times New Roman"/>
              </a:rPr>
              <a:t>treated</a:t>
            </a:r>
            <a:r>
              <a:rPr sz="769" spc="219">
                <a:latin typeface="Times New Roman"/>
                <a:cs typeface="Times New Roman"/>
              </a:rPr>
              <a:t> </a:t>
            </a:r>
            <a:r>
              <a:rPr sz="769" spc="-19">
                <a:latin typeface="Times New Roman"/>
                <a:cs typeface="Times New Roman"/>
              </a:rPr>
              <a:t>as</a:t>
            </a:r>
            <a:endParaRPr sz="769">
              <a:latin typeface="Times New Roman"/>
              <a:cs typeface="Times New Roman"/>
            </a:endParaRPr>
          </a:p>
        </p:txBody>
      </p:sp>
      <p:sp>
        <p:nvSpPr>
          <p:cNvPr id="3" name="object 3"/>
          <p:cNvSpPr txBox="1"/>
          <p:nvPr/>
        </p:nvSpPr>
        <p:spPr>
          <a:xfrm>
            <a:off x="4982037" y="4775707"/>
            <a:ext cx="2240307" cy="2305753"/>
          </a:xfrm>
          <a:prstGeom prst="rect">
            <a:avLst/>
          </a:prstGeom>
        </p:spPr>
        <p:txBody>
          <a:bodyPr vert="horz" wrap="square" lIns="0" tIns="9280" rIns="0" bIns="0" rtlCol="0">
            <a:spAutoFit/>
          </a:bodyPr>
          <a:lstStyle/>
          <a:p>
            <a:pPr marL="9768" marR="3907" algn="just">
              <a:lnSpc>
                <a:spcPct val="100000"/>
              </a:lnSpc>
              <a:spcBef>
                <a:spcPts val="73"/>
              </a:spcBef>
            </a:pPr>
            <a:r>
              <a:rPr sz="769">
                <a:latin typeface="Times New Roman"/>
                <a:cs typeface="Times New Roman"/>
              </a:rPr>
              <a:t>classification</a:t>
            </a:r>
            <a:r>
              <a:rPr sz="769" spc="4">
                <a:latin typeface="Times New Roman"/>
                <a:cs typeface="Times New Roman"/>
              </a:rPr>
              <a:t> </a:t>
            </a:r>
            <a:r>
              <a:rPr sz="769">
                <a:latin typeface="Times New Roman"/>
                <a:cs typeface="Times New Roman"/>
              </a:rPr>
              <a:t>problems</a:t>
            </a:r>
            <a:r>
              <a:rPr sz="769" spc="12">
                <a:latin typeface="Times New Roman"/>
                <a:cs typeface="Times New Roman"/>
              </a:rPr>
              <a:t> </a:t>
            </a:r>
            <a:r>
              <a:rPr sz="769">
                <a:latin typeface="Times New Roman"/>
                <a:cs typeface="Times New Roman"/>
              </a:rPr>
              <a:t>where</a:t>
            </a:r>
            <a:r>
              <a:rPr sz="769" spc="8">
                <a:latin typeface="Times New Roman"/>
                <a:cs typeface="Times New Roman"/>
              </a:rPr>
              <a:t> </a:t>
            </a:r>
            <a:r>
              <a:rPr sz="769">
                <a:latin typeface="Times New Roman"/>
                <a:cs typeface="Times New Roman"/>
              </a:rPr>
              <a:t>the</a:t>
            </a:r>
            <a:r>
              <a:rPr sz="769" spc="8">
                <a:latin typeface="Times New Roman"/>
                <a:cs typeface="Times New Roman"/>
              </a:rPr>
              <a:t> </a:t>
            </a:r>
            <a:r>
              <a:rPr sz="769">
                <a:latin typeface="Times New Roman"/>
                <a:cs typeface="Times New Roman"/>
              </a:rPr>
              <a:t>list</a:t>
            </a:r>
            <a:r>
              <a:rPr sz="769" spc="8">
                <a:latin typeface="Times New Roman"/>
                <a:cs typeface="Times New Roman"/>
              </a:rPr>
              <a:t> </a:t>
            </a:r>
            <a:r>
              <a:rPr sz="769">
                <a:latin typeface="Times New Roman"/>
                <a:cs typeface="Times New Roman"/>
              </a:rPr>
              <a:t>of</a:t>
            </a:r>
            <a:r>
              <a:rPr sz="769" spc="15">
                <a:latin typeface="Times New Roman"/>
                <a:cs typeface="Times New Roman"/>
              </a:rPr>
              <a:t> </a:t>
            </a:r>
            <a:r>
              <a:rPr sz="769">
                <a:latin typeface="Times New Roman"/>
                <a:cs typeface="Times New Roman"/>
              </a:rPr>
              <a:t>runs,</a:t>
            </a:r>
            <a:r>
              <a:rPr sz="769" spc="12">
                <a:latin typeface="Times New Roman"/>
                <a:cs typeface="Times New Roman"/>
              </a:rPr>
              <a:t> </a:t>
            </a:r>
            <a:r>
              <a:rPr sz="769">
                <a:latin typeface="Times New Roman"/>
                <a:cs typeface="Times New Roman"/>
              </a:rPr>
              <a:t>and</a:t>
            </a:r>
            <a:r>
              <a:rPr sz="769" spc="12">
                <a:latin typeface="Times New Roman"/>
                <a:cs typeface="Times New Roman"/>
              </a:rPr>
              <a:t> </a:t>
            </a:r>
            <a:r>
              <a:rPr sz="769">
                <a:latin typeface="Times New Roman"/>
                <a:cs typeface="Times New Roman"/>
              </a:rPr>
              <a:t>list</a:t>
            </a:r>
            <a:r>
              <a:rPr sz="769" spc="8">
                <a:latin typeface="Times New Roman"/>
                <a:cs typeface="Times New Roman"/>
              </a:rPr>
              <a:t> </a:t>
            </a:r>
            <a:r>
              <a:rPr sz="769" spc="-19">
                <a:latin typeface="Times New Roman"/>
                <a:cs typeface="Times New Roman"/>
              </a:rPr>
              <a:t>of </a:t>
            </a:r>
            <a:r>
              <a:rPr sz="769">
                <a:latin typeface="Times New Roman"/>
                <a:cs typeface="Times New Roman"/>
              </a:rPr>
              <a:t>wickets</a:t>
            </a:r>
            <a:r>
              <a:rPr sz="769" spc="285">
                <a:latin typeface="Times New Roman"/>
                <a:cs typeface="Times New Roman"/>
              </a:rPr>
              <a:t> </a:t>
            </a:r>
            <a:r>
              <a:rPr sz="769">
                <a:latin typeface="Times New Roman"/>
                <a:cs typeface="Times New Roman"/>
              </a:rPr>
              <a:t>are</a:t>
            </a:r>
            <a:r>
              <a:rPr sz="769" spc="288">
                <a:latin typeface="Times New Roman"/>
                <a:cs typeface="Times New Roman"/>
              </a:rPr>
              <a:t> </a:t>
            </a:r>
            <a:r>
              <a:rPr sz="769">
                <a:latin typeface="Times New Roman"/>
                <a:cs typeface="Times New Roman"/>
              </a:rPr>
              <a:t>classified</a:t>
            </a:r>
            <a:r>
              <a:rPr sz="769" spc="296">
                <a:latin typeface="Times New Roman"/>
                <a:cs typeface="Times New Roman"/>
              </a:rPr>
              <a:t> </a:t>
            </a:r>
            <a:r>
              <a:rPr sz="769">
                <a:latin typeface="Times New Roman"/>
                <a:cs typeface="Times New Roman"/>
              </a:rPr>
              <a:t>in</a:t>
            </a:r>
            <a:r>
              <a:rPr sz="769" spc="281">
                <a:latin typeface="Times New Roman"/>
                <a:cs typeface="Times New Roman"/>
              </a:rPr>
              <a:t> </a:t>
            </a:r>
            <a:r>
              <a:rPr sz="769">
                <a:latin typeface="Times New Roman"/>
                <a:cs typeface="Times New Roman"/>
              </a:rPr>
              <a:t>different</a:t>
            </a:r>
            <a:r>
              <a:rPr sz="769" spc="288">
                <a:latin typeface="Times New Roman"/>
                <a:cs typeface="Times New Roman"/>
              </a:rPr>
              <a:t> </a:t>
            </a:r>
            <a:r>
              <a:rPr sz="769">
                <a:latin typeface="Times New Roman"/>
                <a:cs typeface="Times New Roman"/>
              </a:rPr>
              <a:t>ranges</a:t>
            </a:r>
            <a:r>
              <a:rPr sz="769" spc="300">
                <a:latin typeface="Times New Roman"/>
                <a:cs typeface="Times New Roman"/>
              </a:rPr>
              <a:t> </a:t>
            </a:r>
            <a:r>
              <a:rPr sz="769">
                <a:latin typeface="Times New Roman"/>
                <a:cs typeface="Times New Roman"/>
              </a:rPr>
              <a:t>based</a:t>
            </a:r>
            <a:r>
              <a:rPr sz="769" spc="288">
                <a:latin typeface="Times New Roman"/>
                <a:cs typeface="Times New Roman"/>
              </a:rPr>
              <a:t> </a:t>
            </a:r>
            <a:r>
              <a:rPr sz="769" spc="-19">
                <a:latin typeface="Times New Roman"/>
                <a:cs typeface="Times New Roman"/>
              </a:rPr>
              <a:t>on </a:t>
            </a:r>
            <a:r>
              <a:rPr sz="769">
                <a:latin typeface="Times New Roman"/>
                <a:cs typeface="Times New Roman"/>
              </a:rPr>
              <a:t>machine</a:t>
            </a:r>
            <a:r>
              <a:rPr sz="769" spc="108">
                <a:latin typeface="Times New Roman"/>
                <a:cs typeface="Times New Roman"/>
              </a:rPr>
              <a:t>  </a:t>
            </a:r>
            <a:r>
              <a:rPr sz="769">
                <a:latin typeface="Times New Roman"/>
                <a:cs typeface="Times New Roman"/>
              </a:rPr>
              <a:t>learning</a:t>
            </a:r>
            <a:r>
              <a:rPr sz="769" spc="108">
                <a:latin typeface="Times New Roman"/>
                <a:cs typeface="Times New Roman"/>
              </a:rPr>
              <a:t>  </a:t>
            </a:r>
            <a:r>
              <a:rPr sz="769">
                <a:latin typeface="Times New Roman"/>
                <a:cs typeface="Times New Roman"/>
              </a:rPr>
              <a:t>algorithms.</a:t>
            </a:r>
            <a:r>
              <a:rPr sz="769" spc="108">
                <a:latin typeface="Times New Roman"/>
                <a:cs typeface="Times New Roman"/>
              </a:rPr>
              <a:t>  </a:t>
            </a:r>
            <a:r>
              <a:rPr sz="769">
                <a:latin typeface="Times New Roman"/>
                <a:cs typeface="Times New Roman"/>
              </a:rPr>
              <a:t>The</a:t>
            </a:r>
            <a:r>
              <a:rPr sz="769" spc="112">
                <a:latin typeface="Times New Roman"/>
                <a:cs typeface="Times New Roman"/>
              </a:rPr>
              <a:t>  </a:t>
            </a:r>
            <a:r>
              <a:rPr sz="769">
                <a:latin typeface="Times New Roman"/>
                <a:cs typeface="Times New Roman"/>
              </a:rPr>
              <a:t>Random</a:t>
            </a:r>
            <a:r>
              <a:rPr sz="769" spc="104">
                <a:latin typeface="Times New Roman"/>
                <a:cs typeface="Times New Roman"/>
              </a:rPr>
              <a:t>  </a:t>
            </a:r>
            <a:r>
              <a:rPr sz="769" spc="-8">
                <a:latin typeface="Times New Roman"/>
                <a:cs typeface="Times New Roman"/>
              </a:rPr>
              <a:t>Forest algorithm</a:t>
            </a:r>
            <a:r>
              <a:rPr sz="769" spc="-23">
                <a:latin typeface="Times New Roman"/>
                <a:cs typeface="Times New Roman"/>
              </a:rPr>
              <a:t> </a:t>
            </a:r>
            <a:r>
              <a:rPr sz="769" spc="-8">
                <a:latin typeface="Times New Roman"/>
                <a:cs typeface="Times New Roman"/>
              </a:rPr>
              <a:t>outperforms</a:t>
            </a:r>
            <a:r>
              <a:rPr sz="769" spc="-15">
                <a:latin typeface="Times New Roman"/>
                <a:cs typeface="Times New Roman"/>
              </a:rPr>
              <a:t> </a:t>
            </a:r>
            <a:r>
              <a:rPr sz="769" spc="-8">
                <a:latin typeface="Times New Roman"/>
                <a:cs typeface="Times New Roman"/>
              </a:rPr>
              <a:t>better</a:t>
            </a:r>
            <a:r>
              <a:rPr sz="769" spc="-12">
                <a:latin typeface="Times New Roman"/>
                <a:cs typeface="Times New Roman"/>
              </a:rPr>
              <a:t> </a:t>
            </a:r>
            <a:r>
              <a:rPr sz="769" spc="-8">
                <a:latin typeface="Times New Roman"/>
                <a:cs typeface="Times New Roman"/>
              </a:rPr>
              <a:t>than</a:t>
            </a:r>
            <a:r>
              <a:rPr sz="769" spc="-15">
                <a:latin typeface="Times New Roman"/>
                <a:cs typeface="Times New Roman"/>
              </a:rPr>
              <a:t> </a:t>
            </a:r>
            <a:r>
              <a:rPr sz="769" spc="-8">
                <a:latin typeface="Times New Roman"/>
                <a:cs typeface="Times New Roman"/>
              </a:rPr>
              <a:t>other</a:t>
            </a:r>
            <a:r>
              <a:rPr sz="769" spc="-12">
                <a:latin typeface="Times New Roman"/>
                <a:cs typeface="Times New Roman"/>
              </a:rPr>
              <a:t> </a:t>
            </a:r>
            <a:r>
              <a:rPr sz="769" spc="-8">
                <a:latin typeface="Times New Roman"/>
                <a:cs typeface="Times New Roman"/>
              </a:rPr>
              <a:t>algorithms.</a:t>
            </a:r>
            <a:r>
              <a:rPr sz="769" spc="-15">
                <a:latin typeface="Times New Roman"/>
                <a:cs typeface="Times New Roman"/>
              </a:rPr>
              <a:t> Nigel </a:t>
            </a:r>
            <a:r>
              <a:rPr sz="769">
                <a:latin typeface="Times New Roman"/>
                <a:cs typeface="Times New Roman"/>
              </a:rPr>
              <a:t>Rodrigues</a:t>
            </a:r>
            <a:r>
              <a:rPr sz="769" spc="-4">
                <a:latin typeface="Times New Roman"/>
                <a:cs typeface="Times New Roman"/>
              </a:rPr>
              <a:t> </a:t>
            </a:r>
            <a:r>
              <a:rPr sz="769" i="1">
                <a:latin typeface="Times New Roman"/>
                <a:cs typeface="Times New Roman"/>
              </a:rPr>
              <a:t>et al.</a:t>
            </a:r>
            <a:r>
              <a:rPr sz="769" i="1" spc="185">
                <a:latin typeface="Times New Roman"/>
                <a:cs typeface="Times New Roman"/>
              </a:rPr>
              <a:t> </a:t>
            </a:r>
            <a:r>
              <a:rPr sz="769">
                <a:latin typeface="Times New Roman"/>
                <a:cs typeface="Times New Roman"/>
              </a:rPr>
              <a:t>[10],</a:t>
            </a:r>
            <a:r>
              <a:rPr sz="769" spc="-8">
                <a:latin typeface="Times New Roman"/>
                <a:cs typeface="Times New Roman"/>
              </a:rPr>
              <a:t> </a:t>
            </a:r>
            <a:r>
              <a:rPr sz="769">
                <a:latin typeface="Times New Roman"/>
                <a:cs typeface="Times New Roman"/>
              </a:rPr>
              <a:t>predicted</a:t>
            </a:r>
            <a:r>
              <a:rPr sz="769" spc="4">
                <a:latin typeface="Times New Roman"/>
                <a:cs typeface="Times New Roman"/>
              </a:rPr>
              <a:t> </a:t>
            </a:r>
            <a:r>
              <a:rPr sz="769">
                <a:latin typeface="Times New Roman"/>
                <a:cs typeface="Times New Roman"/>
              </a:rPr>
              <a:t>the value of</a:t>
            </a:r>
            <a:r>
              <a:rPr sz="769" spc="-8">
                <a:latin typeface="Times New Roman"/>
                <a:cs typeface="Times New Roman"/>
              </a:rPr>
              <a:t> </a:t>
            </a:r>
            <a:r>
              <a:rPr sz="769">
                <a:latin typeface="Times New Roman"/>
                <a:cs typeface="Times New Roman"/>
              </a:rPr>
              <a:t>the traits</a:t>
            </a:r>
            <a:r>
              <a:rPr sz="769" spc="-4">
                <a:latin typeface="Times New Roman"/>
                <a:cs typeface="Times New Roman"/>
              </a:rPr>
              <a:t> </a:t>
            </a:r>
            <a:r>
              <a:rPr sz="769" spc="-19">
                <a:latin typeface="Times New Roman"/>
                <a:cs typeface="Times New Roman"/>
              </a:rPr>
              <a:t>of </a:t>
            </a:r>
            <a:r>
              <a:rPr sz="769">
                <a:latin typeface="Times New Roman"/>
                <a:cs typeface="Times New Roman"/>
              </a:rPr>
              <a:t>the</a:t>
            </a:r>
            <a:r>
              <a:rPr sz="769" spc="42">
                <a:latin typeface="Times New Roman"/>
                <a:cs typeface="Times New Roman"/>
              </a:rPr>
              <a:t> </a:t>
            </a:r>
            <a:r>
              <a:rPr sz="769">
                <a:latin typeface="Times New Roman"/>
                <a:cs typeface="Times New Roman"/>
              </a:rPr>
              <a:t>batsmen</a:t>
            </a:r>
            <a:r>
              <a:rPr sz="769" spc="35">
                <a:latin typeface="Times New Roman"/>
                <a:cs typeface="Times New Roman"/>
              </a:rPr>
              <a:t> </a:t>
            </a:r>
            <a:r>
              <a:rPr sz="769">
                <a:latin typeface="Times New Roman"/>
                <a:cs typeface="Times New Roman"/>
              </a:rPr>
              <a:t>and</a:t>
            </a:r>
            <a:r>
              <a:rPr sz="769" spc="46">
                <a:latin typeface="Times New Roman"/>
                <a:cs typeface="Times New Roman"/>
              </a:rPr>
              <a:t> </a:t>
            </a:r>
            <a:r>
              <a:rPr sz="769">
                <a:latin typeface="Times New Roman"/>
                <a:cs typeface="Times New Roman"/>
              </a:rPr>
              <a:t>the</a:t>
            </a:r>
            <a:r>
              <a:rPr sz="769" spc="42">
                <a:latin typeface="Times New Roman"/>
                <a:cs typeface="Times New Roman"/>
              </a:rPr>
              <a:t> </a:t>
            </a:r>
            <a:r>
              <a:rPr sz="769">
                <a:latin typeface="Times New Roman"/>
                <a:cs typeface="Times New Roman"/>
              </a:rPr>
              <a:t>bowlers</a:t>
            </a:r>
            <a:r>
              <a:rPr sz="769" spc="46">
                <a:latin typeface="Times New Roman"/>
                <a:cs typeface="Times New Roman"/>
              </a:rPr>
              <a:t> </a:t>
            </a:r>
            <a:r>
              <a:rPr sz="769">
                <a:latin typeface="Times New Roman"/>
                <a:cs typeface="Times New Roman"/>
              </a:rPr>
              <a:t>in</a:t>
            </a:r>
            <a:r>
              <a:rPr sz="769" spc="38">
                <a:latin typeface="Times New Roman"/>
                <a:cs typeface="Times New Roman"/>
              </a:rPr>
              <a:t> </a:t>
            </a:r>
            <a:r>
              <a:rPr sz="769">
                <a:latin typeface="Times New Roman"/>
                <a:cs typeface="Times New Roman"/>
              </a:rPr>
              <a:t>the</a:t>
            </a:r>
            <a:r>
              <a:rPr sz="769" spc="42">
                <a:latin typeface="Times New Roman"/>
                <a:cs typeface="Times New Roman"/>
              </a:rPr>
              <a:t> </a:t>
            </a:r>
            <a:r>
              <a:rPr sz="769">
                <a:latin typeface="Times New Roman"/>
                <a:cs typeface="Times New Roman"/>
              </a:rPr>
              <a:t>current</a:t>
            </a:r>
            <a:r>
              <a:rPr sz="769" spc="54">
                <a:latin typeface="Times New Roman"/>
                <a:cs typeface="Times New Roman"/>
              </a:rPr>
              <a:t> </a:t>
            </a:r>
            <a:r>
              <a:rPr sz="769">
                <a:latin typeface="Times New Roman"/>
                <a:cs typeface="Times New Roman"/>
              </a:rPr>
              <a:t>match.</a:t>
            </a:r>
            <a:r>
              <a:rPr sz="769" spc="42">
                <a:latin typeface="Times New Roman"/>
                <a:cs typeface="Times New Roman"/>
              </a:rPr>
              <a:t> </a:t>
            </a:r>
            <a:r>
              <a:rPr sz="769" spc="-15">
                <a:latin typeface="Times New Roman"/>
                <a:cs typeface="Times New Roman"/>
              </a:rPr>
              <a:t>This </a:t>
            </a:r>
            <a:r>
              <a:rPr sz="769">
                <a:latin typeface="Times New Roman"/>
                <a:cs typeface="Times New Roman"/>
              </a:rPr>
              <a:t>would</a:t>
            </a:r>
            <a:r>
              <a:rPr sz="769" spc="135">
                <a:latin typeface="Times New Roman"/>
                <a:cs typeface="Times New Roman"/>
              </a:rPr>
              <a:t> </a:t>
            </a:r>
            <a:r>
              <a:rPr sz="769">
                <a:latin typeface="Times New Roman"/>
                <a:cs typeface="Times New Roman"/>
              </a:rPr>
              <a:t>help</a:t>
            </a:r>
            <a:r>
              <a:rPr sz="769" spc="150">
                <a:latin typeface="Times New Roman"/>
                <a:cs typeface="Times New Roman"/>
              </a:rPr>
              <a:t> </a:t>
            </a:r>
            <a:r>
              <a:rPr sz="769">
                <a:latin typeface="Times New Roman"/>
                <a:cs typeface="Times New Roman"/>
              </a:rPr>
              <a:t>in</a:t>
            </a:r>
            <a:r>
              <a:rPr sz="769" spc="138">
                <a:latin typeface="Times New Roman"/>
                <a:cs typeface="Times New Roman"/>
              </a:rPr>
              <a:t> </a:t>
            </a:r>
            <a:r>
              <a:rPr sz="769">
                <a:latin typeface="Times New Roman"/>
                <a:cs typeface="Times New Roman"/>
              </a:rPr>
              <a:t>selecting</a:t>
            </a:r>
            <a:r>
              <a:rPr sz="769" spc="131">
                <a:latin typeface="Times New Roman"/>
                <a:cs typeface="Times New Roman"/>
              </a:rPr>
              <a:t> </a:t>
            </a:r>
            <a:r>
              <a:rPr sz="769">
                <a:latin typeface="Times New Roman"/>
                <a:cs typeface="Times New Roman"/>
              </a:rPr>
              <a:t>the</a:t>
            </a:r>
            <a:r>
              <a:rPr sz="769" spc="146">
                <a:latin typeface="Times New Roman"/>
                <a:cs typeface="Times New Roman"/>
              </a:rPr>
              <a:t> </a:t>
            </a:r>
            <a:r>
              <a:rPr sz="769">
                <a:latin typeface="Times New Roman"/>
                <a:cs typeface="Times New Roman"/>
              </a:rPr>
              <a:t>players</a:t>
            </a:r>
            <a:r>
              <a:rPr sz="769" spc="142">
                <a:latin typeface="Times New Roman"/>
                <a:cs typeface="Times New Roman"/>
              </a:rPr>
              <a:t> </a:t>
            </a:r>
            <a:r>
              <a:rPr sz="769">
                <a:latin typeface="Times New Roman"/>
                <a:cs typeface="Times New Roman"/>
              </a:rPr>
              <a:t>for</a:t>
            </a:r>
            <a:r>
              <a:rPr sz="769" spc="138">
                <a:latin typeface="Times New Roman"/>
                <a:cs typeface="Times New Roman"/>
              </a:rPr>
              <a:t> </a:t>
            </a:r>
            <a:r>
              <a:rPr sz="769">
                <a:latin typeface="Times New Roman"/>
                <a:cs typeface="Times New Roman"/>
              </a:rPr>
              <a:t>the</a:t>
            </a:r>
            <a:r>
              <a:rPr sz="769" spc="146">
                <a:latin typeface="Times New Roman"/>
                <a:cs typeface="Times New Roman"/>
              </a:rPr>
              <a:t> </a:t>
            </a:r>
            <a:r>
              <a:rPr sz="769" spc="-8">
                <a:latin typeface="Times New Roman"/>
                <a:cs typeface="Times New Roman"/>
              </a:rPr>
              <a:t>upcoming matches</a:t>
            </a:r>
            <a:r>
              <a:rPr sz="769" spc="-15">
                <a:latin typeface="Times New Roman"/>
                <a:cs typeface="Times New Roman"/>
              </a:rPr>
              <a:t> </a:t>
            </a:r>
            <a:r>
              <a:rPr sz="769">
                <a:latin typeface="Times New Roman"/>
                <a:cs typeface="Times New Roman"/>
              </a:rPr>
              <a:t>by</a:t>
            </a:r>
            <a:r>
              <a:rPr sz="769" spc="-19">
                <a:latin typeface="Times New Roman"/>
                <a:cs typeface="Times New Roman"/>
              </a:rPr>
              <a:t> </a:t>
            </a:r>
            <a:r>
              <a:rPr sz="769">
                <a:latin typeface="Times New Roman"/>
                <a:cs typeface="Times New Roman"/>
              </a:rPr>
              <a:t>using</a:t>
            </a:r>
            <a:r>
              <a:rPr sz="769" spc="-19">
                <a:latin typeface="Times New Roman"/>
                <a:cs typeface="Times New Roman"/>
              </a:rPr>
              <a:t> </a:t>
            </a:r>
            <a:r>
              <a:rPr sz="769">
                <a:latin typeface="Times New Roman"/>
                <a:cs typeface="Times New Roman"/>
              </a:rPr>
              <a:t>past</a:t>
            </a:r>
            <a:r>
              <a:rPr sz="769" spc="-15">
                <a:latin typeface="Times New Roman"/>
                <a:cs typeface="Times New Roman"/>
              </a:rPr>
              <a:t> </a:t>
            </a:r>
            <a:r>
              <a:rPr sz="769" spc="-8">
                <a:latin typeface="Times New Roman"/>
                <a:cs typeface="Times New Roman"/>
              </a:rPr>
              <a:t>performances</a:t>
            </a:r>
            <a:r>
              <a:rPr sz="769" spc="-15">
                <a:latin typeface="Times New Roman"/>
                <a:cs typeface="Times New Roman"/>
              </a:rPr>
              <a:t> </a:t>
            </a:r>
            <a:r>
              <a:rPr sz="769">
                <a:latin typeface="Times New Roman"/>
                <a:cs typeface="Times New Roman"/>
              </a:rPr>
              <a:t>of</a:t>
            </a:r>
            <a:r>
              <a:rPr sz="769" spc="-15">
                <a:latin typeface="Times New Roman"/>
                <a:cs typeface="Times New Roman"/>
              </a:rPr>
              <a:t> </a:t>
            </a:r>
            <a:r>
              <a:rPr sz="769">
                <a:latin typeface="Times New Roman"/>
                <a:cs typeface="Times New Roman"/>
              </a:rPr>
              <a:t>a</a:t>
            </a:r>
            <a:r>
              <a:rPr sz="769" spc="-12">
                <a:latin typeface="Times New Roman"/>
                <a:cs typeface="Times New Roman"/>
              </a:rPr>
              <a:t> </a:t>
            </a:r>
            <a:r>
              <a:rPr sz="769">
                <a:latin typeface="Times New Roman"/>
                <a:cs typeface="Times New Roman"/>
              </a:rPr>
              <a:t>player</a:t>
            </a:r>
            <a:r>
              <a:rPr sz="769" spc="-8">
                <a:latin typeface="Times New Roman"/>
                <a:cs typeface="Times New Roman"/>
              </a:rPr>
              <a:t> </a:t>
            </a:r>
            <a:r>
              <a:rPr sz="769">
                <a:latin typeface="Times New Roman"/>
                <a:cs typeface="Times New Roman"/>
              </a:rPr>
              <a:t>against</a:t>
            </a:r>
            <a:r>
              <a:rPr sz="769" spc="-4">
                <a:latin typeface="Times New Roman"/>
                <a:cs typeface="Times New Roman"/>
              </a:rPr>
              <a:t> </a:t>
            </a:r>
            <a:r>
              <a:rPr sz="769" spc="-38">
                <a:latin typeface="Times New Roman"/>
                <a:cs typeface="Times New Roman"/>
              </a:rPr>
              <a:t>a</a:t>
            </a:r>
            <a:r>
              <a:rPr sz="769">
                <a:latin typeface="Times New Roman"/>
                <a:cs typeface="Times New Roman"/>
              </a:rPr>
              <a:t> specific</a:t>
            </a:r>
            <a:r>
              <a:rPr sz="769" spc="235">
                <a:latin typeface="Times New Roman"/>
                <a:cs typeface="Times New Roman"/>
              </a:rPr>
              <a:t> </a:t>
            </a:r>
            <a:r>
              <a:rPr sz="769">
                <a:latin typeface="Times New Roman"/>
                <a:cs typeface="Times New Roman"/>
              </a:rPr>
              <a:t>opposition</a:t>
            </a:r>
            <a:r>
              <a:rPr sz="769" spc="231">
                <a:latin typeface="Times New Roman"/>
                <a:cs typeface="Times New Roman"/>
              </a:rPr>
              <a:t> </a:t>
            </a:r>
            <a:r>
              <a:rPr sz="769">
                <a:latin typeface="Times New Roman"/>
                <a:cs typeface="Times New Roman"/>
              </a:rPr>
              <a:t>team</a:t>
            </a:r>
            <a:r>
              <a:rPr sz="769" spc="227">
                <a:latin typeface="Times New Roman"/>
                <a:cs typeface="Times New Roman"/>
              </a:rPr>
              <a:t> </a:t>
            </a:r>
            <a:r>
              <a:rPr sz="769">
                <a:latin typeface="Times New Roman"/>
                <a:cs typeface="Times New Roman"/>
              </a:rPr>
              <a:t>by</a:t>
            </a:r>
            <a:r>
              <a:rPr sz="769" spc="231">
                <a:latin typeface="Times New Roman"/>
                <a:cs typeface="Times New Roman"/>
              </a:rPr>
              <a:t> </a:t>
            </a:r>
            <a:r>
              <a:rPr sz="769">
                <a:latin typeface="Times New Roman"/>
                <a:cs typeface="Times New Roman"/>
              </a:rPr>
              <a:t>using</a:t>
            </a:r>
            <a:r>
              <a:rPr sz="769" spc="227">
                <a:latin typeface="Times New Roman"/>
                <a:cs typeface="Times New Roman"/>
              </a:rPr>
              <a:t> </a:t>
            </a:r>
            <a:r>
              <a:rPr sz="769">
                <a:latin typeface="Times New Roman"/>
                <a:cs typeface="Times New Roman"/>
              </a:rPr>
              <a:t>Multiple</a:t>
            </a:r>
            <a:r>
              <a:rPr sz="769" spc="238">
                <a:latin typeface="Times New Roman"/>
                <a:cs typeface="Times New Roman"/>
              </a:rPr>
              <a:t> </a:t>
            </a:r>
            <a:r>
              <a:rPr sz="769" spc="-8">
                <a:latin typeface="Times New Roman"/>
                <a:cs typeface="Times New Roman"/>
              </a:rPr>
              <a:t>Random </a:t>
            </a:r>
            <a:r>
              <a:rPr sz="769">
                <a:latin typeface="Times New Roman"/>
                <a:cs typeface="Times New Roman"/>
              </a:rPr>
              <a:t>Forest</a:t>
            </a:r>
            <a:r>
              <a:rPr sz="769" spc="-19">
                <a:latin typeface="Times New Roman"/>
                <a:cs typeface="Times New Roman"/>
              </a:rPr>
              <a:t> </a:t>
            </a:r>
            <a:r>
              <a:rPr sz="769" spc="-8">
                <a:latin typeface="Times New Roman"/>
                <a:cs typeface="Times New Roman"/>
              </a:rPr>
              <a:t>Regression.</a:t>
            </a:r>
            <a:endParaRPr sz="769">
              <a:latin typeface="Times New Roman"/>
              <a:cs typeface="Times New Roman"/>
            </a:endParaRPr>
          </a:p>
          <a:p>
            <a:pPr marL="9768" marR="5372" indent="140660" algn="just">
              <a:lnSpc>
                <a:spcPct val="100000"/>
              </a:lnSpc>
              <a:spcBef>
                <a:spcPts val="465"/>
              </a:spcBef>
            </a:pPr>
            <a:r>
              <a:rPr sz="769">
                <a:latin typeface="Times New Roman"/>
                <a:cs typeface="Times New Roman"/>
              </a:rPr>
              <a:t>Wright</a:t>
            </a:r>
            <a:r>
              <a:rPr sz="769" spc="219">
                <a:latin typeface="Times New Roman"/>
                <a:cs typeface="Times New Roman"/>
              </a:rPr>
              <a:t> </a:t>
            </a:r>
            <a:r>
              <a:rPr sz="769">
                <a:latin typeface="Times New Roman"/>
                <a:cs typeface="Times New Roman"/>
              </a:rPr>
              <a:t>[11],</a:t>
            </a:r>
            <a:r>
              <a:rPr sz="769" spc="227">
                <a:latin typeface="Times New Roman"/>
                <a:cs typeface="Times New Roman"/>
              </a:rPr>
              <a:t> </a:t>
            </a:r>
            <a:r>
              <a:rPr sz="769">
                <a:latin typeface="Times New Roman"/>
                <a:cs typeface="Times New Roman"/>
              </a:rPr>
              <a:t>predicted</a:t>
            </a:r>
            <a:r>
              <a:rPr sz="769" spc="227">
                <a:latin typeface="Times New Roman"/>
                <a:cs typeface="Times New Roman"/>
              </a:rPr>
              <a:t> </a:t>
            </a:r>
            <a:r>
              <a:rPr sz="769">
                <a:latin typeface="Times New Roman"/>
                <a:cs typeface="Times New Roman"/>
              </a:rPr>
              <a:t>the</a:t>
            </a:r>
            <a:r>
              <a:rPr sz="769" spc="227">
                <a:latin typeface="Times New Roman"/>
                <a:cs typeface="Times New Roman"/>
              </a:rPr>
              <a:t> </a:t>
            </a:r>
            <a:r>
              <a:rPr sz="769">
                <a:latin typeface="Times New Roman"/>
                <a:cs typeface="Times New Roman"/>
              </a:rPr>
              <a:t>possible</a:t>
            </a:r>
            <a:r>
              <a:rPr sz="769" spc="223">
                <a:latin typeface="Times New Roman"/>
                <a:cs typeface="Times New Roman"/>
              </a:rPr>
              <a:t> </a:t>
            </a:r>
            <a:r>
              <a:rPr sz="769">
                <a:latin typeface="Times New Roman"/>
                <a:cs typeface="Times New Roman"/>
              </a:rPr>
              <a:t>fixture</a:t>
            </a:r>
            <a:r>
              <a:rPr sz="769" spc="227">
                <a:latin typeface="Times New Roman"/>
                <a:cs typeface="Times New Roman"/>
              </a:rPr>
              <a:t> </a:t>
            </a:r>
            <a:r>
              <a:rPr sz="769">
                <a:latin typeface="Times New Roman"/>
                <a:cs typeface="Times New Roman"/>
              </a:rPr>
              <a:t>for</a:t>
            </a:r>
            <a:r>
              <a:rPr sz="769" spc="223">
                <a:latin typeface="Times New Roman"/>
                <a:cs typeface="Times New Roman"/>
              </a:rPr>
              <a:t> </a:t>
            </a:r>
            <a:r>
              <a:rPr sz="769" spc="-38">
                <a:latin typeface="Times New Roman"/>
                <a:cs typeface="Times New Roman"/>
              </a:rPr>
              <a:t>a</a:t>
            </a:r>
            <a:r>
              <a:rPr sz="769">
                <a:latin typeface="Times New Roman"/>
                <a:cs typeface="Times New Roman"/>
              </a:rPr>
              <a:t> cricket</a:t>
            </a:r>
            <a:r>
              <a:rPr sz="769" spc="-23">
                <a:latin typeface="Times New Roman"/>
                <a:cs typeface="Times New Roman"/>
              </a:rPr>
              <a:t> </a:t>
            </a:r>
            <a:r>
              <a:rPr sz="769" spc="-8">
                <a:latin typeface="Times New Roman"/>
                <a:cs typeface="Times New Roman"/>
              </a:rPr>
              <a:t>match</a:t>
            </a:r>
            <a:r>
              <a:rPr sz="769" spc="-35">
                <a:latin typeface="Times New Roman"/>
                <a:cs typeface="Times New Roman"/>
              </a:rPr>
              <a:t> </a:t>
            </a:r>
            <a:r>
              <a:rPr sz="769">
                <a:latin typeface="Times New Roman"/>
                <a:cs typeface="Times New Roman"/>
              </a:rPr>
              <a:t>based</a:t>
            </a:r>
            <a:r>
              <a:rPr sz="769" spc="-27">
                <a:latin typeface="Times New Roman"/>
                <a:cs typeface="Times New Roman"/>
              </a:rPr>
              <a:t> </a:t>
            </a:r>
            <a:r>
              <a:rPr sz="769">
                <a:latin typeface="Times New Roman"/>
                <a:cs typeface="Times New Roman"/>
              </a:rPr>
              <a:t>on</a:t>
            </a:r>
            <a:r>
              <a:rPr sz="769" spc="-38">
                <a:latin typeface="Times New Roman"/>
                <a:cs typeface="Times New Roman"/>
              </a:rPr>
              <a:t> </a:t>
            </a:r>
            <a:r>
              <a:rPr sz="769">
                <a:latin typeface="Times New Roman"/>
                <a:cs typeface="Times New Roman"/>
              </a:rPr>
              <a:t>the</a:t>
            </a:r>
            <a:r>
              <a:rPr sz="769" spc="-19">
                <a:latin typeface="Times New Roman"/>
                <a:cs typeface="Times New Roman"/>
              </a:rPr>
              <a:t> </a:t>
            </a:r>
            <a:r>
              <a:rPr sz="769">
                <a:latin typeface="Times New Roman"/>
                <a:cs typeface="Times New Roman"/>
              </a:rPr>
              <a:t>various</a:t>
            </a:r>
            <a:r>
              <a:rPr sz="769" spc="-23">
                <a:latin typeface="Times New Roman"/>
                <a:cs typeface="Times New Roman"/>
              </a:rPr>
              <a:t> </a:t>
            </a:r>
            <a:r>
              <a:rPr sz="769" spc="-8">
                <a:latin typeface="Times New Roman"/>
                <a:cs typeface="Times New Roman"/>
              </a:rPr>
              <a:t>venue,</a:t>
            </a:r>
            <a:r>
              <a:rPr sz="769" spc="-31">
                <a:latin typeface="Times New Roman"/>
                <a:cs typeface="Times New Roman"/>
              </a:rPr>
              <a:t> </a:t>
            </a:r>
            <a:r>
              <a:rPr sz="769">
                <a:latin typeface="Times New Roman"/>
                <a:cs typeface="Times New Roman"/>
              </a:rPr>
              <a:t>teams,</a:t>
            </a:r>
            <a:r>
              <a:rPr sz="769" spc="-19">
                <a:latin typeface="Times New Roman"/>
                <a:cs typeface="Times New Roman"/>
              </a:rPr>
              <a:t> </a:t>
            </a:r>
            <a:r>
              <a:rPr sz="769" spc="-8">
                <a:latin typeface="Times New Roman"/>
                <a:cs typeface="Times New Roman"/>
              </a:rPr>
              <a:t>number </a:t>
            </a:r>
            <a:r>
              <a:rPr sz="769">
                <a:latin typeface="Times New Roman"/>
                <a:cs typeface="Times New Roman"/>
              </a:rPr>
              <a:t>of</a:t>
            </a:r>
            <a:r>
              <a:rPr sz="769" spc="81">
                <a:latin typeface="Times New Roman"/>
                <a:cs typeface="Times New Roman"/>
              </a:rPr>
              <a:t> </a:t>
            </a:r>
            <a:r>
              <a:rPr sz="769">
                <a:latin typeface="Times New Roman"/>
                <a:cs typeface="Times New Roman"/>
              </a:rPr>
              <a:t>holidays</a:t>
            </a:r>
            <a:r>
              <a:rPr sz="769" spc="88">
                <a:latin typeface="Times New Roman"/>
                <a:cs typeface="Times New Roman"/>
              </a:rPr>
              <a:t> </a:t>
            </a:r>
            <a:r>
              <a:rPr sz="769">
                <a:latin typeface="Times New Roman"/>
                <a:cs typeface="Times New Roman"/>
              </a:rPr>
              <a:t>between</a:t>
            </a:r>
            <a:r>
              <a:rPr sz="769" spc="85">
                <a:latin typeface="Times New Roman"/>
                <a:cs typeface="Times New Roman"/>
              </a:rPr>
              <a:t> </a:t>
            </a:r>
            <a:r>
              <a:rPr sz="769">
                <a:latin typeface="Times New Roman"/>
                <a:cs typeface="Times New Roman"/>
              </a:rPr>
              <a:t>each</a:t>
            </a:r>
            <a:r>
              <a:rPr sz="769" spc="92">
                <a:latin typeface="Times New Roman"/>
                <a:cs typeface="Times New Roman"/>
              </a:rPr>
              <a:t> </a:t>
            </a:r>
            <a:r>
              <a:rPr sz="769">
                <a:latin typeface="Times New Roman"/>
                <a:cs typeface="Times New Roman"/>
              </a:rPr>
              <a:t>match</a:t>
            </a:r>
            <a:r>
              <a:rPr sz="769" spc="88">
                <a:latin typeface="Times New Roman"/>
                <a:cs typeface="Times New Roman"/>
              </a:rPr>
              <a:t> </a:t>
            </a:r>
            <a:r>
              <a:rPr sz="769">
                <a:latin typeface="Times New Roman"/>
                <a:cs typeface="Times New Roman"/>
              </a:rPr>
              <a:t>in</a:t>
            </a:r>
            <a:r>
              <a:rPr sz="769" spc="85">
                <a:latin typeface="Times New Roman"/>
                <a:cs typeface="Times New Roman"/>
              </a:rPr>
              <a:t> </a:t>
            </a:r>
            <a:r>
              <a:rPr sz="769">
                <a:latin typeface="Times New Roman"/>
                <a:cs typeface="Times New Roman"/>
              </a:rPr>
              <a:t>a</a:t>
            </a:r>
            <a:r>
              <a:rPr sz="769" spc="92">
                <a:latin typeface="Times New Roman"/>
                <a:cs typeface="Times New Roman"/>
              </a:rPr>
              <a:t> </a:t>
            </a:r>
            <a:r>
              <a:rPr sz="769">
                <a:latin typeface="Times New Roman"/>
                <a:cs typeface="Times New Roman"/>
              </a:rPr>
              <a:t>fair</a:t>
            </a:r>
            <a:r>
              <a:rPr sz="769" spc="88">
                <a:latin typeface="Times New Roman"/>
                <a:cs typeface="Times New Roman"/>
              </a:rPr>
              <a:t> </a:t>
            </a:r>
            <a:r>
              <a:rPr sz="769">
                <a:latin typeface="Times New Roman"/>
                <a:cs typeface="Times New Roman"/>
              </a:rPr>
              <a:t>and</a:t>
            </a:r>
            <a:r>
              <a:rPr sz="769" spc="96">
                <a:latin typeface="Times New Roman"/>
                <a:cs typeface="Times New Roman"/>
              </a:rPr>
              <a:t> </a:t>
            </a:r>
            <a:r>
              <a:rPr sz="769" spc="-8">
                <a:latin typeface="Times New Roman"/>
                <a:cs typeface="Times New Roman"/>
              </a:rPr>
              <a:t>efficient </a:t>
            </a:r>
            <a:r>
              <a:rPr sz="769">
                <a:latin typeface="Times New Roman"/>
                <a:cs typeface="Times New Roman"/>
              </a:rPr>
              <a:t>manner.</a:t>
            </a:r>
            <a:r>
              <a:rPr sz="769" spc="85">
                <a:latin typeface="Times New Roman"/>
                <a:cs typeface="Times New Roman"/>
              </a:rPr>
              <a:t> </a:t>
            </a:r>
            <a:r>
              <a:rPr sz="769">
                <a:latin typeface="Times New Roman"/>
                <a:cs typeface="Times New Roman"/>
              </a:rPr>
              <a:t>A</a:t>
            </a:r>
            <a:r>
              <a:rPr sz="769" spc="77">
                <a:latin typeface="Times New Roman"/>
                <a:cs typeface="Times New Roman"/>
              </a:rPr>
              <a:t> </a:t>
            </a:r>
            <a:r>
              <a:rPr sz="769">
                <a:latin typeface="Times New Roman"/>
                <a:cs typeface="Times New Roman"/>
              </a:rPr>
              <a:t>metaheuristic</a:t>
            </a:r>
            <a:r>
              <a:rPr sz="769" spc="73">
                <a:latin typeface="Times New Roman"/>
                <a:cs typeface="Times New Roman"/>
              </a:rPr>
              <a:t> </a:t>
            </a:r>
            <a:r>
              <a:rPr sz="769">
                <a:latin typeface="Times New Roman"/>
                <a:cs typeface="Times New Roman"/>
              </a:rPr>
              <a:t>procedure</a:t>
            </a:r>
            <a:r>
              <a:rPr sz="769" spc="77">
                <a:latin typeface="Times New Roman"/>
                <a:cs typeface="Times New Roman"/>
              </a:rPr>
              <a:t> </a:t>
            </a:r>
            <a:r>
              <a:rPr sz="769">
                <a:latin typeface="Times New Roman"/>
                <a:cs typeface="Times New Roman"/>
              </a:rPr>
              <a:t>is</a:t>
            </a:r>
            <a:r>
              <a:rPr sz="769" spc="81">
                <a:latin typeface="Times New Roman"/>
                <a:cs typeface="Times New Roman"/>
              </a:rPr>
              <a:t> </a:t>
            </a:r>
            <a:r>
              <a:rPr sz="769">
                <a:latin typeface="Times New Roman"/>
                <a:cs typeface="Times New Roman"/>
              </a:rPr>
              <a:t>used</a:t>
            </a:r>
            <a:r>
              <a:rPr sz="769" spc="85">
                <a:latin typeface="Times New Roman"/>
                <a:cs typeface="Times New Roman"/>
              </a:rPr>
              <a:t> </a:t>
            </a:r>
            <a:r>
              <a:rPr sz="769">
                <a:latin typeface="Times New Roman"/>
                <a:cs typeface="Times New Roman"/>
              </a:rPr>
              <a:t>to</a:t>
            </a:r>
            <a:r>
              <a:rPr sz="769" spc="77">
                <a:latin typeface="Times New Roman"/>
                <a:cs typeface="Times New Roman"/>
              </a:rPr>
              <a:t> </a:t>
            </a:r>
            <a:r>
              <a:rPr sz="769" spc="-8">
                <a:latin typeface="Times New Roman"/>
                <a:cs typeface="Times New Roman"/>
              </a:rPr>
              <a:t>progress </a:t>
            </a:r>
            <a:r>
              <a:rPr sz="769">
                <a:latin typeface="Times New Roman"/>
                <a:cs typeface="Times New Roman"/>
              </a:rPr>
              <a:t>from</a:t>
            </a:r>
            <a:r>
              <a:rPr sz="769" spc="19">
                <a:latin typeface="Times New Roman"/>
                <a:cs typeface="Times New Roman"/>
              </a:rPr>
              <a:t> </a:t>
            </a:r>
            <a:r>
              <a:rPr sz="769">
                <a:latin typeface="Times New Roman"/>
                <a:cs typeface="Times New Roman"/>
              </a:rPr>
              <a:t>the</a:t>
            </a:r>
            <a:r>
              <a:rPr sz="769" spc="31">
                <a:latin typeface="Times New Roman"/>
                <a:cs typeface="Times New Roman"/>
              </a:rPr>
              <a:t> </a:t>
            </a:r>
            <a:r>
              <a:rPr sz="769">
                <a:latin typeface="Times New Roman"/>
                <a:cs typeface="Times New Roman"/>
              </a:rPr>
              <a:t>basic</a:t>
            </a:r>
            <a:r>
              <a:rPr sz="769" spc="31">
                <a:latin typeface="Times New Roman"/>
                <a:cs typeface="Times New Roman"/>
              </a:rPr>
              <a:t> </a:t>
            </a:r>
            <a:r>
              <a:rPr sz="769">
                <a:latin typeface="Times New Roman"/>
                <a:cs typeface="Times New Roman"/>
              </a:rPr>
              <a:t>solution</a:t>
            </a:r>
            <a:r>
              <a:rPr sz="769" spc="27">
                <a:latin typeface="Times New Roman"/>
                <a:cs typeface="Times New Roman"/>
              </a:rPr>
              <a:t> </a:t>
            </a:r>
            <a:r>
              <a:rPr sz="769">
                <a:latin typeface="Times New Roman"/>
                <a:cs typeface="Times New Roman"/>
              </a:rPr>
              <a:t>to</a:t>
            </a:r>
            <a:r>
              <a:rPr sz="769" spc="35">
                <a:latin typeface="Times New Roman"/>
                <a:cs typeface="Times New Roman"/>
              </a:rPr>
              <a:t> </a:t>
            </a:r>
            <a:r>
              <a:rPr sz="769">
                <a:latin typeface="Times New Roman"/>
                <a:cs typeface="Times New Roman"/>
              </a:rPr>
              <a:t>a</a:t>
            </a:r>
            <a:r>
              <a:rPr sz="769" spc="35">
                <a:latin typeface="Times New Roman"/>
                <a:cs typeface="Times New Roman"/>
              </a:rPr>
              <a:t> </a:t>
            </a:r>
            <a:r>
              <a:rPr sz="769">
                <a:latin typeface="Times New Roman"/>
                <a:cs typeface="Times New Roman"/>
              </a:rPr>
              <a:t>complex</a:t>
            </a:r>
            <a:r>
              <a:rPr sz="769" spc="38">
                <a:latin typeface="Times New Roman"/>
                <a:cs typeface="Times New Roman"/>
              </a:rPr>
              <a:t> </a:t>
            </a:r>
            <a:r>
              <a:rPr sz="769">
                <a:latin typeface="Times New Roman"/>
                <a:cs typeface="Times New Roman"/>
              </a:rPr>
              <a:t>final</a:t>
            </a:r>
            <a:r>
              <a:rPr sz="769" spc="35">
                <a:latin typeface="Times New Roman"/>
                <a:cs typeface="Times New Roman"/>
              </a:rPr>
              <a:t> </a:t>
            </a:r>
            <a:r>
              <a:rPr sz="769">
                <a:latin typeface="Times New Roman"/>
                <a:cs typeface="Times New Roman"/>
              </a:rPr>
              <a:t>solution</a:t>
            </a:r>
            <a:r>
              <a:rPr sz="769" spc="23">
                <a:latin typeface="Times New Roman"/>
                <a:cs typeface="Times New Roman"/>
              </a:rPr>
              <a:t> </a:t>
            </a:r>
            <a:r>
              <a:rPr sz="769">
                <a:latin typeface="Times New Roman"/>
                <a:cs typeface="Times New Roman"/>
              </a:rPr>
              <a:t>by</a:t>
            </a:r>
            <a:r>
              <a:rPr sz="769" spc="27">
                <a:latin typeface="Times New Roman"/>
                <a:cs typeface="Times New Roman"/>
              </a:rPr>
              <a:t> </a:t>
            </a:r>
            <a:r>
              <a:rPr sz="769" spc="-38">
                <a:latin typeface="Times New Roman"/>
                <a:cs typeface="Times New Roman"/>
              </a:rPr>
              <a:t>a</a:t>
            </a:r>
            <a:r>
              <a:rPr sz="769">
                <a:latin typeface="Times New Roman"/>
                <a:cs typeface="Times New Roman"/>
              </a:rPr>
              <a:t> technique,</a:t>
            </a:r>
            <a:r>
              <a:rPr sz="769" spc="296">
                <a:latin typeface="Times New Roman"/>
                <a:cs typeface="Times New Roman"/>
              </a:rPr>
              <a:t>  </a:t>
            </a:r>
            <a:r>
              <a:rPr sz="769" spc="-8">
                <a:latin typeface="Times New Roman"/>
                <a:cs typeface="Times New Roman"/>
              </a:rPr>
              <a:t>Subcost-</a:t>
            </a:r>
            <a:r>
              <a:rPr sz="769">
                <a:latin typeface="Times New Roman"/>
                <a:cs typeface="Times New Roman"/>
              </a:rPr>
              <a:t>Guided</a:t>
            </a:r>
            <a:r>
              <a:rPr sz="769" spc="304">
                <a:latin typeface="Times New Roman"/>
                <a:cs typeface="Times New Roman"/>
              </a:rPr>
              <a:t>  </a:t>
            </a:r>
            <a:r>
              <a:rPr sz="769">
                <a:latin typeface="Times New Roman"/>
                <a:cs typeface="Times New Roman"/>
              </a:rPr>
              <a:t>Simulated</a:t>
            </a:r>
            <a:r>
              <a:rPr sz="769" spc="304">
                <a:latin typeface="Times New Roman"/>
                <a:cs typeface="Times New Roman"/>
              </a:rPr>
              <a:t>  </a:t>
            </a:r>
            <a:r>
              <a:rPr sz="769" spc="-8">
                <a:latin typeface="Times New Roman"/>
                <a:cs typeface="Times New Roman"/>
              </a:rPr>
              <a:t>Annealing </a:t>
            </a:r>
            <a:r>
              <a:rPr sz="769">
                <a:latin typeface="Times New Roman"/>
                <a:cs typeface="Times New Roman"/>
              </a:rPr>
              <a:t>(SGSA).</a:t>
            </a:r>
            <a:r>
              <a:rPr sz="769" spc="46">
                <a:latin typeface="Times New Roman"/>
                <a:cs typeface="Times New Roman"/>
              </a:rPr>
              <a:t> </a:t>
            </a:r>
            <a:r>
              <a:rPr sz="769">
                <a:latin typeface="Times New Roman"/>
                <a:cs typeface="Times New Roman"/>
              </a:rPr>
              <a:t>Maduranga</a:t>
            </a:r>
            <a:r>
              <a:rPr sz="769" spc="46">
                <a:latin typeface="Times New Roman"/>
                <a:cs typeface="Times New Roman"/>
              </a:rPr>
              <a:t> </a:t>
            </a:r>
            <a:r>
              <a:rPr sz="769" i="1">
                <a:latin typeface="Times New Roman"/>
                <a:cs typeface="Times New Roman"/>
              </a:rPr>
              <a:t>et</a:t>
            </a:r>
            <a:r>
              <a:rPr sz="769" i="1" spc="42">
                <a:latin typeface="Times New Roman"/>
                <a:cs typeface="Times New Roman"/>
              </a:rPr>
              <a:t> </a:t>
            </a:r>
            <a:r>
              <a:rPr sz="769" i="1">
                <a:latin typeface="Times New Roman"/>
                <a:cs typeface="Times New Roman"/>
              </a:rPr>
              <a:t>al.</a:t>
            </a:r>
            <a:r>
              <a:rPr sz="769" i="1" spc="277">
                <a:latin typeface="Times New Roman"/>
                <a:cs typeface="Times New Roman"/>
              </a:rPr>
              <a:t> </a:t>
            </a:r>
            <a:r>
              <a:rPr sz="769">
                <a:latin typeface="Times New Roman"/>
                <a:cs typeface="Times New Roman"/>
              </a:rPr>
              <a:t>[12],</a:t>
            </a:r>
            <a:r>
              <a:rPr sz="769" spc="42">
                <a:latin typeface="Times New Roman"/>
                <a:cs typeface="Times New Roman"/>
              </a:rPr>
              <a:t> </a:t>
            </a:r>
            <a:r>
              <a:rPr sz="769">
                <a:latin typeface="Times New Roman"/>
                <a:cs typeface="Times New Roman"/>
              </a:rPr>
              <a:t>predicted</a:t>
            </a:r>
            <a:r>
              <a:rPr sz="769" spc="42">
                <a:latin typeface="Times New Roman"/>
                <a:cs typeface="Times New Roman"/>
              </a:rPr>
              <a:t> </a:t>
            </a:r>
            <a:r>
              <a:rPr sz="769">
                <a:latin typeface="Times New Roman"/>
                <a:cs typeface="Times New Roman"/>
              </a:rPr>
              <a:t>the</a:t>
            </a:r>
            <a:r>
              <a:rPr sz="769" spc="42">
                <a:latin typeface="Times New Roman"/>
                <a:cs typeface="Times New Roman"/>
              </a:rPr>
              <a:t> </a:t>
            </a:r>
            <a:r>
              <a:rPr sz="769" spc="-8">
                <a:latin typeface="Times New Roman"/>
                <a:cs typeface="Times New Roman"/>
              </a:rPr>
              <a:t>outcome </a:t>
            </a:r>
            <a:r>
              <a:rPr sz="769">
                <a:latin typeface="Times New Roman"/>
                <a:cs typeface="Times New Roman"/>
              </a:rPr>
              <a:t>of</a:t>
            </a:r>
            <a:r>
              <a:rPr sz="769" spc="-31">
                <a:latin typeface="Times New Roman"/>
                <a:cs typeface="Times New Roman"/>
              </a:rPr>
              <a:t> </a:t>
            </a:r>
            <a:r>
              <a:rPr sz="769" spc="-8">
                <a:latin typeface="Times New Roman"/>
                <a:cs typeface="Times New Roman"/>
              </a:rPr>
              <a:t>any</a:t>
            </a:r>
            <a:r>
              <a:rPr sz="769" spc="-35">
                <a:latin typeface="Times New Roman"/>
                <a:cs typeface="Times New Roman"/>
              </a:rPr>
              <a:t> </a:t>
            </a:r>
            <a:r>
              <a:rPr sz="769">
                <a:latin typeface="Times New Roman"/>
                <a:cs typeface="Times New Roman"/>
              </a:rPr>
              <a:t>cricket</a:t>
            </a:r>
            <a:r>
              <a:rPr sz="769" spc="-12">
                <a:latin typeface="Times New Roman"/>
                <a:cs typeface="Times New Roman"/>
              </a:rPr>
              <a:t> </a:t>
            </a:r>
            <a:r>
              <a:rPr sz="769" spc="-8">
                <a:latin typeface="Times New Roman"/>
                <a:cs typeface="Times New Roman"/>
              </a:rPr>
              <a:t>match</a:t>
            </a:r>
            <a:r>
              <a:rPr sz="769" spc="-23">
                <a:latin typeface="Times New Roman"/>
                <a:cs typeface="Times New Roman"/>
              </a:rPr>
              <a:t> </a:t>
            </a:r>
            <a:r>
              <a:rPr sz="769">
                <a:latin typeface="Times New Roman"/>
                <a:cs typeface="Times New Roman"/>
              </a:rPr>
              <a:t>by</a:t>
            </a:r>
            <a:r>
              <a:rPr sz="769" spc="-38">
                <a:latin typeface="Times New Roman"/>
                <a:cs typeface="Times New Roman"/>
              </a:rPr>
              <a:t> </a:t>
            </a:r>
            <a:r>
              <a:rPr sz="769" spc="-8">
                <a:latin typeface="Times New Roman"/>
                <a:cs typeface="Times New Roman"/>
              </a:rPr>
              <a:t>using</a:t>
            </a:r>
            <a:r>
              <a:rPr sz="769" spc="-23">
                <a:latin typeface="Times New Roman"/>
                <a:cs typeface="Times New Roman"/>
              </a:rPr>
              <a:t> </a:t>
            </a:r>
            <a:r>
              <a:rPr sz="769">
                <a:latin typeface="Times New Roman"/>
                <a:cs typeface="Times New Roman"/>
              </a:rPr>
              <a:t>data</a:t>
            </a:r>
            <a:r>
              <a:rPr sz="769" spc="-19">
                <a:latin typeface="Times New Roman"/>
                <a:cs typeface="Times New Roman"/>
              </a:rPr>
              <a:t> </a:t>
            </a:r>
            <a:r>
              <a:rPr sz="769" spc="-8">
                <a:latin typeface="Times New Roman"/>
                <a:cs typeface="Times New Roman"/>
              </a:rPr>
              <a:t>mining</a:t>
            </a:r>
            <a:r>
              <a:rPr sz="769" spc="-23">
                <a:latin typeface="Times New Roman"/>
                <a:cs typeface="Times New Roman"/>
              </a:rPr>
              <a:t> </a:t>
            </a:r>
            <a:r>
              <a:rPr sz="769" spc="-8">
                <a:latin typeface="Times New Roman"/>
                <a:cs typeface="Times New Roman"/>
              </a:rPr>
              <a:t>algorithms</a:t>
            </a:r>
            <a:r>
              <a:rPr sz="769" spc="-23">
                <a:latin typeface="Times New Roman"/>
                <a:cs typeface="Times New Roman"/>
              </a:rPr>
              <a:t> </a:t>
            </a:r>
            <a:r>
              <a:rPr sz="769" spc="-19">
                <a:latin typeface="Times New Roman"/>
                <a:cs typeface="Times New Roman"/>
              </a:rPr>
              <a:t>and </a:t>
            </a:r>
            <a:r>
              <a:rPr sz="769">
                <a:latin typeface="Times New Roman"/>
                <a:cs typeface="Times New Roman"/>
              </a:rPr>
              <a:t>provided</a:t>
            </a:r>
            <a:r>
              <a:rPr sz="769" spc="292">
                <a:latin typeface="Times New Roman"/>
                <a:cs typeface="Times New Roman"/>
              </a:rPr>
              <a:t> </a:t>
            </a:r>
            <a:r>
              <a:rPr sz="769">
                <a:latin typeface="Times New Roman"/>
                <a:cs typeface="Times New Roman"/>
              </a:rPr>
              <a:t>solutions</a:t>
            </a:r>
            <a:r>
              <a:rPr sz="769" spc="304">
                <a:latin typeface="Times New Roman"/>
                <a:cs typeface="Times New Roman"/>
              </a:rPr>
              <a:t> </a:t>
            </a:r>
            <a:r>
              <a:rPr sz="769">
                <a:latin typeface="Times New Roman"/>
                <a:cs typeface="Times New Roman"/>
              </a:rPr>
              <a:t>for</a:t>
            </a:r>
            <a:r>
              <a:rPr sz="769" spc="288">
                <a:latin typeface="Times New Roman"/>
                <a:cs typeface="Times New Roman"/>
              </a:rPr>
              <a:t> </a:t>
            </a:r>
            <a:r>
              <a:rPr sz="769">
                <a:latin typeface="Times New Roman"/>
                <a:cs typeface="Times New Roman"/>
              </a:rPr>
              <a:t>the</a:t>
            </a:r>
            <a:r>
              <a:rPr sz="769" spc="300">
                <a:latin typeface="Times New Roman"/>
                <a:cs typeface="Times New Roman"/>
              </a:rPr>
              <a:t> </a:t>
            </a:r>
            <a:r>
              <a:rPr sz="769">
                <a:latin typeface="Times New Roman"/>
                <a:cs typeface="Times New Roman"/>
              </a:rPr>
              <a:t>approach</a:t>
            </a:r>
            <a:r>
              <a:rPr sz="769" spc="281">
                <a:latin typeface="Times New Roman"/>
                <a:cs typeface="Times New Roman"/>
              </a:rPr>
              <a:t> </a:t>
            </a:r>
            <a:r>
              <a:rPr sz="769">
                <a:latin typeface="Times New Roman"/>
                <a:cs typeface="Times New Roman"/>
              </a:rPr>
              <a:t>used</a:t>
            </a:r>
            <a:r>
              <a:rPr sz="769" spc="296">
                <a:latin typeface="Times New Roman"/>
                <a:cs typeface="Times New Roman"/>
              </a:rPr>
              <a:t> </a:t>
            </a:r>
            <a:r>
              <a:rPr sz="769">
                <a:latin typeface="Times New Roman"/>
                <a:cs typeface="Times New Roman"/>
              </a:rPr>
              <a:t>by</a:t>
            </a:r>
            <a:r>
              <a:rPr sz="769" spc="277">
                <a:latin typeface="Times New Roman"/>
                <a:cs typeface="Times New Roman"/>
              </a:rPr>
              <a:t> </a:t>
            </a:r>
            <a:r>
              <a:rPr sz="769" spc="-15">
                <a:latin typeface="Times New Roman"/>
                <a:cs typeface="Times New Roman"/>
              </a:rPr>
              <a:t>other</a:t>
            </a:r>
            <a:endParaRPr sz="769">
              <a:latin typeface="Times New Roman"/>
              <a:cs typeface="Times New Roman"/>
            </a:endParaRPr>
          </a:p>
        </p:txBody>
      </p:sp>
      <p:sp>
        <p:nvSpPr>
          <p:cNvPr id="4" name="object 4"/>
          <p:cNvSpPr txBox="1"/>
          <p:nvPr/>
        </p:nvSpPr>
        <p:spPr>
          <a:xfrm>
            <a:off x="4982037" y="7061924"/>
            <a:ext cx="2238842" cy="371187"/>
          </a:xfrm>
          <a:prstGeom prst="rect">
            <a:avLst/>
          </a:prstGeom>
        </p:spPr>
        <p:txBody>
          <a:bodyPr vert="horz" wrap="square" lIns="0" tIns="9280" rIns="0" bIns="0" rtlCol="0">
            <a:spAutoFit/>
          </a:bodyPr>
          <a:lstStyle/>
          <a:p>
            <a:pPr marL="9768" marR="3907" algn="just">
              <a:lnSpc>
                <a:spcPct val="100000"/>
              </a:lnSpc>
              <a:spcBef>
                <a:spcPts val="73"/>
              </a:spcBef>
            </a:pPr>
            <a:r>
              <a:rPr sz="769">
                <a:latin typeface="Times New Roman"/>
                <a:cs typeface="Times New Roman"/>
              </a:rPr>
              <a:t>authors.</a:t>
            </a:r>
            <a:r>
              <a:rPr sz="769" spc="46">
                <a:latin typeface="Times New Roman"/>
                <a:cs typeface="Times New Roman"/>
              </a:rPr>
              <a:t> </a:t>
            </a:r>
            <a:r>
              <a:rPr sz="769">
                <a:latin typeface="Times New Roman"/>
                <a:cs typeface="Times New Roman"/>
              </a:rPr>
              <a:t>Shetty</a:t>
            </a:r>
            <a:r>
              <a:rPr sz="769" spc="35">
                <a:latin typeface="Times New Roman"/>
                <a:cs typeface="Times New Roman"/>
              </a:rPr>
              <a:t> </a:t>
            </a:r>
            <a:r>
              <a:rPr sz="769" i="1">
                <a:latin typeface="Times New Roman"/>
                <a:cs typeface="Times New Roman"/>
              </a:rPr>
              <a:t>et</a:t>
            </a:r>
            <a:r>
              <a:rPr sz="769" i="1" spc="42">
                <a:latin typeface="Times New Roman"/>
                <a:cs typeface="Times New Roman"/>
              </a:rPr>
              <a:t> </a:t>
            </a:r>
            <a:r>
              <a:rPr sz="769" i="1">
                <a:latin typeface="Times New Roman"/>
                <a:cs typeface="Times New Roman"/>
              </a:rPr>
              <a:t>al.</a:t>
            </a:r>
            <a:r>
              <a:rPr sz="769" i="1" spc="288">
                <a:latin typeface="Times New Roman"/>
                <a:cs typeface="Times New Roman"/>
              </a:rPr>
              <a:t> </a:t>
            </a:r>
            <a:r>
              <a:rPr sz="769">
                <a:latin typeface="Times New Roman"/>
                <a:cs typeface="Times New Roman"/>
              </a:rPr>
              <a:t>[13],</a:t>
            </a:r>
            <a:r>
              <a:rPr sz="769" spc="38">
                <a:latin typeface="Times New Roman"/>
                <a:cs typeface="Times New Roman"/>
              </a:rPr>
              <a:t> </a:t>
            </a:r>
            <a:r>
              <a:rPr sz="769">
                <a:latin typeface="Times New Roman"/>
                <a:cs typeface="Times New Roman"/>
              </a:rPr>
              <a:t>predicted</a:t>
            </a:r>
            <a:r>
              <a:rPr sz="769" spc="50">
                <a:latin typeface="Times New Roman"/>
                <a:cs typeface="Times New Roman"/>
              </a:rPr>
              <a:t> </a:t>
            </a:r>
            <a:r>
              <a:rPr sz="769">
                <a:latin typeface="Times New Roman"/>
                <a:cs typeface="Times New Roman"/>
              </a:rPr>
              <a:t>the</a:t>
            </a:r>
            <a:r>
              <a:rPr sz="769" spc="46">
                <a:latin typeface="Times New Roman"/>
                <a:cs typeface="Times New Roman"/>
              </a:rPr>
              <a:t> </a:t>
            </a:r>
            <a:r>
              <a:rPr sz="769">
                <a:latin typeface="Times New Roman"/>
                <a:cs typeface="Times New Roman"/>
              </a:rPr>
              <a:t>capabilities</a:t>
            </a:r>
            <a:r>
              <a:rPr sz="769" spc="42">
                <a:latin typeface="Times New Roman"/>
                <a:cs typeface="Times New Roman"/>
              </a:rPr>
              <a:t> </a:t>
            </a:r>
            <a:r>
              <a:rPr sz="769" spc="-19">
                <a:latin typeface="Times New Roman"/>
                <a:cs typeface="Times New Roman"/>
              </a:rPr>
              <a:t>of </a:t>
            </a:r>
            <a:r>
              <a:rPr sz="769" spc="-8">
                <a:latin typeface="Times New Roman"/>
                <a:cs typeface="Times New Roman"/>
              </a:rPr>
              <a:t>each</a:t>
            </a:r>
            <a:r>
              <a:rPr sz="769" spc="-19">
                <a:latin typeface="Times New Roman"/>
                <a:cs typeface="Times New Roman"/>
              </a:rPr>
              <a:t> </a:t>
            </a:r>
            <a:r>
              <a:rPr sz="769" spc="-8">
                <a:latin typeface="Times New Roman"/>
                <a:cs typeface="Times New Roman"/>
              </a:rPr>
              <a:t>player</a:t>
            </a:r>
            <a:r>
              <a:rPr sz="769" spc="-12">
                <a:latin typeface="Times New Roman"/>
                <a:cs typeface="Times New Roman"/>
              </a:rPr>
              <a:t> </a:t>
            </a:r>
            <a:r>
              <a:rPr sz="769" spc="-8">
                <a:latin typeface="Times New Roman"/>
                <a:cs typeface="Times New Roman"/>
              </a:rPr>
              <a:t>depending</a:t>
            </a:r>
            <a:r>
              <a:rPr sz="769" spc="-19">
                <a:latin typeface="Times New Roman"/>
                <a:cs typeface="Times New Roman"/>
              </a:rPr>
              <a:t> </a:t>
            </a:r>
            <a:r>
              <a:rPr sz="769">
                <a:latin typeface="Times New Roman"/>
                <a:cs typeface="Times New Roman"/>
              </a:rPr>
              <a:t>on</a:t>
            </a:r>
            <a:r>
              <a:rPr sz="769" spc="-19">
                <a:latin typeface="Times New Roman"/>
                <a:cs typeface="Times New Roman"/>
              </a:rPr>
              <a:t> </a:t>
            </a:r>
            <a:r>
              <a:rPr sz="769" spc="-8">
                <a:latin typeface="Times New Roman"/>
                <a:cs typeface="Times New Roman"/>
              </a:rPr>
              <a:t>various</a:t>
            </a:r>
            <a:r>
              <a:rPr sz="769" spc="-15">
                <a:latin typeface="Times New Roman"/>
                <a:cs typeface="Times New Roman"/>
              </a:rPr>
              <a:t> </a:t>
            </a:r>
            <a:r>
              <a:rPr sz="769" spc="-8">
                <a:latin typeface="Times New Roman"/>
                <a:cs typeface="Times New Roman"/>
              </a:rPr>
              <a:t>factors</a:t>
            </a:r>
            <a:r>
              <a:rPr sz="769" spc="-15">
                <a:latin typeface="Times New Roman"/>
                <a:cs typeface="Times New Roman"/>
              </a:rPr>
              <a:t> </a:t>
            </a:r>
            <a:r>
              <a:rPr sz="769">
                <a:latin typeface="Times New Roman"/>
                <a:cs typeface="Times New Roman"/>
              </a:rPr>
              <a:t>like</a:t>
            </a:r>
            <a:r>
              <a:rPr sz="769" spc="-12">
                <a:latin typeface="Times New Roman"/>
                <a:cs typeface="Times New Roman"/>
              </a:rPr>
              <a:t> </a:t>
            </a:r>
            <a:r>
              <a:rPr sz="769">
                <a:latin typeface="Times New Roman"/>
                <a:cs typeface="Times New Roman"/>
              </a:rPr>
              <a:t>the</a:t>
            </a:r>
            <a:r>
              <a:rPr sz="769" spc="-8">
                <a:latin typeface="Times New Roman"/>
                <a:cs typeface="Times New Roman"/>
              </a:rPr>
              <a:t> ground, </a:t>
            </a:r>
            <a:r>
              <a:rPr sz="769">
                <a:latin typeface="Times New Roman"/>
                <a:cs typeface="Times New Roman"/>
              </a:rPr>
              <a:t>pitch</a:t>
            </a:r>
            <a:r>
              <a:rPr sz="769" spc="42">
                <a:latin typeface="Times New Roman"/>
                <a:cs typeface="Times New Roman"/>
              </a:rPr>
              <a:t> </a:t>
            </a:r>
            <a:r>
              <a:rPr sz="769">
                <a:latin typeface="Times New Roman"/>
                <a:cs typeface="Times New Roman"/>
              </a:rPr>
              <a:t>type,</a:t>
            </a:r>
            <a:r>
              <a:rPr sz="769" spc="50">
                <a:latin typeface="Times New Roman"/>
                <a:cs typeface="Times New Roman"/>
              </a:rPr>
              <a:t> </a:t>
            </a:r>
            <a:r>
              <a:rPr sz="769">
                <a:latin typeface="Times New Roman"/>
                <a:cs typeface="Times New Roman"/>
              </a:rPr>
              <a:t>opposition</a:t>
            </a:r>
            <a:r>
              <a:rPr sz="769" spc="42">
                <a:latin typeface="Times New Roman"/>
                <a:cs typeface="Times New Roman"/>
              </a:rPr>
              <a:t> </a:t>
            </a:r>
            <a:r>
              <a:rPr sz="769">
                <a:latin typeface="Times New Roman"/>
                <a:cs typeface="Times New Roman"/>
              </a:rPr>
              <a:t>team</a:t>
            </a:r>
            <a:r>
              <a:rPr sz="769" spc="42">
                <a:latin typeface="Times New Roman"/>
                <a:cs typeface="Times New Roman"/>
              </a:rPr>
              <a:t> </a:t>
            </a:r>
            <a:r>
              <a:rPr sz="769">
                <a:latin typeface="Times New Roman"/>
                <a:cs typeface="Times New Roman"/>
              </a:rPr>
              <a:t>and</a:t>
            </a:r>
            <a:r>
              <a:rPr sz="769" spc="50">
                <a:latin typeface="Times New Roman"/>
                <a:cs typeface="Times New Roman"/>
              </a:rPr>
              <a:t> </a:t>
            </a:r>
            <a:r>
              <a:rPr sz="769">
                <a:latin typeface="Times New Roman"/>
                <a:cs typeface="Times New Roman"/>
              </a:rPr>
              <a:t>several</a:t>
            </a:r>
            <a:r>
              <a:rPr sz="769" spc="50">
                <a:latin typeface="Times New Roman"/>
                <a:cs typeface="Times New Roman"/>
              </a:rPr>
              <a:t> </a:t>
            </a:r>
            <a:r>
              <a:rPr sz="769">
                <a:latin typeface="Times New Roman"/>
                <a:cs typeface="Times New Roman"/>
              </a:rPr>
              <a:t>others</a:t>
            </a:r>
            <a:r>
              <a:rPr sz="769" spc="50">
                <a:latin typeface="Times New Roman"/>
                <a:cs typeface="Times New Roman"/>
              </a:rPr>
              <a:t> </a:t>
            </a:r>
            <a:r>
              <a:rPr sz="769">
                <a:latin typeface="Times New Roman"/>
                <a:cs typeface="Times New Roman"/>
              </a:rPr>
              <a:t>by</a:t>
            </a:r>
            <a:r>
              <a:rPr sz="769" spc="54">
                <a:latin typeface="Times New Roman"/>
                <a:cs typeface="Times New Roman"/>
              </a:rPr>
              <a:t> </a:t>
            </a:r>
            <a:r>
              <a:rPr sz="769" spc="-15">
                <a:latin typeface="Times New Roman"/>
                <a:cs typeface="Times New Roman"/>
              </a:rPr>
              <a:t>using</a:t>
            </a:r>
            <a:endParaRPr sz="769">
              <a:latin typeface="Times New Roman"/>
              <a:cs typeface="Times New Roman"/>
            </a:endParaRPr>
          </a:p>
        </p:txBody>
      </p:sp>
      <p:sp>
        <p:nvSpPr>
          <p:cNvPr id="5" name="object 5"/>
          <p:cNvSpPr txBox="1"/>
          <p:nvPr/>
        </p:nvSpPr>
        <p:spPr>
          <a:xfrm>
            <a:off x="7410048" y="690211"/>
            <a:ext cx="2237865" cy="1040788"/>
          </a:xfrm>
          <a:prstGeom prst="rect">
            <a:avLst/>
          </a:prstGeom>
        </p:spPr>
        <p:txBody>
          <a:bodyPr vert="horz" wrap="square" lIns="0" tIns="9280" rIns="0" bIns="0" rtlCol="0">
            <a:spAutoFit/>
          </a:bodyPr>
          <a:lstStyle/>
          <a:p>
            <a:pPr marL="9768" marR="3907" algn="just">
              <a:lnSpc>
                <a:spcPct val="100000"/>
              </a:lnSpc>
              <a:spcBef>
                <a:spcPts val="73"/>
              </a:spcBef>
            </a:pPr>
            <a:r>
              <a:rPr sz="769">
                <a:latin typeface="Times New Roman"/>
                <a:cs typeface="Times New Roman"/>
              </a:rPr>
              <a:t>machine</a:t>
            </a:r>
            <a:r>
              <a:rPr sz="769" spc="372">
                <a:latin typeface="Times New Roman"/>
                <a:cs typeface="Times New Roman"/>
              </a:rPr>
              <a:t> </a:t>
            </a:r>
            <a:r>
              <a:rPr sz="769">
                <a:latin typeface="Times New Roman"/>
                <a:cs typeface="Times New Roman"/>
              </a:rPr>
              <a:t>learning</a:t>
            </a:r>
            <a:r>
              <a:rPr sz="769" spc="365">
                <a:latin typeface="Times New Roman"/>
                <a:cs typeface="Times New Roman"/>
              </a:rPr>
              <a:t> </a:t>
            </a:r>
            <a:r>
              <a:rPr sz="769">
                <a:latin typeface="Times New Roman"/>
                <a:cs typeface="Times New Roman"/>
              </a:rPr>
              <a:t>techniques.</a:t>
            </a:r>
            <a:r>
              <a:rPr sz="769" spc="377">
                <a:latin typeface="Times New Roman"/>
                <a:cs typeface="Times New Roman"/>
              </a:rPr>
              <a:t> </a:t>
            </a:r>
            <a:r>
              <a:rPr sz="769">
                <a:latin typeface="Times New Roman"/>
                <a:cs typeface="Times New Roman"/>
              </a:rPr>
              <a:t>The</a:t>
            </a:r>
            <a:r>
              <a:rPr sz="769" spc="372">
                <a:latin typeface="Times New Roman"/>
                <a:cs typeface="Times New Roman"/>
              </a:rPr>
              <a:t> </a:t>
            </a:r>
            <a:r>
              <a:rPr sz="769">
                <a:latin typeface="Times New Roman"/>
                <a:cs typeface="Times New Roman"/>
              </a:rPr>
              <a:t>model</a:t>
            </a:r>
            <a:r>
              <a:rPr sz="769" spc="369">
                <a:latin typeface="Times New Roman"/>
                <a:cs typeface="Times New Roman"/>
              </a:rPr>
              <a:t> </a:t>
            </a:r>
            <a:r>
              <a:rPr sz="769">
                <a:latin typeface="Times New Roman"/>
                <a:cs typeface="Times New Roman"/>
              </a:rPr>
              <a:t>gave</a:t>
            </a:r>
            <a:r>
              <a:rPr sz="769" spc="377">
                <a:latin typeface="Times New Roman"/>
                <a:cs typeface="Times New Roman"/>
              </a:rPr>
              <a:t> </a:t>
            </a:r>
            <a:r>
              <a:rPr sz="769" spc="-19">
                <a:latin typeface="Times New Roman"/>
                <a:cs typeface="Times New Roman"/>
              </a:rPr>
              <a:t>an </a:t>
            </a:r>
            <a:r>
              <a:rPr sz="769">
                <a:latin typeface="Times New Roman"/>
                <a:cs typeface="Times New Roman"/>
              </a:rPr>
              <a:t>accuracy</a:t>
            </a:r>
            <a:r>
              <a:rPr sz="769" spc="35">
                <a:latin typeface="Times New Roman"/>
                <a:cs typeface="Times New Roman"/>
              </a:rPr>
              <a:t> </a:t>
            </a:r>
            <a:r>
              <a:rPr sz="769">
                <a:latin typeface="Times New Roman"/>
                <a:cs typeface="Times New Roman"/>
              </a:rPr>
              <a:t>of</a:t>
            </a:r>
            <a:r>
              <a:rPr sz="769" spc="46">
                <a:latin typeface="Times New Roman"/>
                <a:cs typeface="Times New Roman"/>
              </a:rPr>
              <a:t> </a:t>
            </a:r>
            <a:r>
              <a:rPr sz="769">
                <a:latin typeface="Times New Roman"/>
                <a:cs typeface="Times New Roman"/>
              </a:rPr>
              <a:t>76%,</a:t>
            </a:r>
            <a:r>
              <a:rPr sz="769" spc="50">
                <a:latin typeface="Times New Roman"/>
                <a:cs typeface="Times New Roman"/>
              </a:rPr>
              <a:t> </a:t>
            </a:r>
            <a:r>
              <a:rPr sz="769">
                <a:latin typeface="Times New Roman"/>
                <a:cs typeface="Times New Roman"/>
              </a:rPr>
              <a:t>67%,</a:t>
            </a:r>
            <a:r>
              <a:rPr sz="769" spc="50">
                <a:latin typeface="Times New Roman"/>
                <a:cs typeface="Times New Roman"/>
              </a:rPr>
              <a:t> </a:t>
            </a:r>
            <a:r>
              <a:rPr sz="769">
                <a:latin typeface="Times New Roman"/>
                <a:cs typeface="Times New Roman"/>
              </a:rPr>
              <a:t>and</a:t>
            </a:r>
            <a:r>
              <a:rPr sz="769" spc="46">
                <a:latin typeface="Times New Roman"/>
                <a:cs typeface="Times New Roman"/>
              </a:rPr>
              <a:t> </a:t>
            </a:r>
            <a:r>
              <a:rPr sz="769">
                <a:latin typeface="Times New Roman"/>
                <a:cs typeface="Times New Roman"/>
              </a:rPr>
              <a:t>96%</a:t>
            </a:r>
            <a:r>
              <a:rPr sz="769" spc="54">
                <a:latin typeface="Times New Roman"/>
                <a:cs typeface="Times New Roman"/>
              </a:rPr>
              <a:t> </a:t>
            </a:r>
            <a:r>
              <a:rPr sz="769">
                <a:latin typeface="Times New Roman"/>
                <a:cs typeface="Times New Roman"/>
              </a:rPr>
              <a:t>for</a:t>
            </a:r>
            <a:r>
              <a:rPr sz="769" spc="50">
                <a:latin typeface="Times New Roman"/>
                <a:cs typeface="Times New Roman"/>
              </a:rPr>
              <a:t> </a:t>
            </a:r>
            <a:r>
              <a:rPr sz="769">
                <a:latin typeface="Times New Roman"/>
                <a:cs typeface="Times New Roman"/>
              </a:rPr>
              <a:t>batsmen,</a:t>
            </a:r>
            <a:r>
              <a:rPr sz="769" spc="50">
                <a:latin typeface="Times New Roman"/>
                <a:cs typeface="Times New Roman"/>
              </a:rPr>
              <a:t> </a:t>
            </a:r>
            <a:r>
              <a:rPr sz="769" spc="-8">
                <a:latin typeface="Times New Roman"/>
                <a:cs typeface="Times New Roman"/>
              </a:rPr>
              <a:t>bowlers, </a:t>
            </a:r>
            <a:r>
              <a:rPr sz="769">
                <a:latin typeface="Times New Roman"/>
                <a:cs typeface="Times New Roman"/>
              </a:rPr>
              <a:t>and</a:t>
            </a:r>
            <a:r>
              <a:rPr sz="769" spc="123">
                <a:latin typeface="Times New Roman"/>
                <a:cs typeface="Times New Roman"/>
              </a:rPr>
              <a:t> </a:t>
            </a:r>
            <a:r>
              <a:rPr sz="769" spc="-8">
                <a:latin typeface="Times New Roman"/>
                <a:cs typeface="Times New Roman"/>
              </a:rPr>
              <a:t>all-</a:t>
            </a:r>
            <a:r>
              <a:rPr sz="769">
                <a:latin typeface="Times New Roman"/>
                <a:cs typeface="Times New Roman"/>
              </a:rPr>
              <a:t>rounders</a:t>
            </a:r>
            <a:r>
              <a:rPr sz="769" spc="115">
                <a:latin typeface="Times New Roman"/>
                <a:cs typeface="Times New Roman"/>
              </a:rPr>
              <a:t> </a:t>
            </a:r>
            <a:r>
              <a:rPr sz="769">
                <a:latin typeface="Times New Roman"/>
                <a:cs typeface="Times New Roman"/>
              </a:rPr>
              <a:t>respectively</a:t>
            </a:r>
            <a:r>
              <a:rPr sz="769" spc="123">
                <a:latin typeface="Times New Roman"/>
                <a:cs typeface="Times New Roman"/>
              </a:rPr>
              <a:t> </a:t>
            </a:r>
            <a:r>
              <a:rPr sz="769">
                <a:latin typeface="Times New Roman"/>
                <a:cs typeface="Times New Roman"/>
              </a:rPr>
              <a:t>by</a:t>
            </a:r>
            <a:r>
              <a:rPr sz="769" spc="108">
                <a:latin typeface="Times New Roman"/>
                <a:cs typeface="Times New Roman"/>
              </a:rPr>
              <a:t> </a:t>
            </a:r>
            <a:r>
              <a:rPr sz="769">
                <a:latin typeface="Times New Roman"/>
                <a:cs typeface="Times New Roman"/>
              </a:rPr>
              <a:t>using</a:t>
            </a:r>
            <a:r>
              <a:rPr sz="769" spc="115">
                <a:latin typeface="Times New Roman"/>
                <a:cs typeface="Times New Roman"/>
              </a:rPr>
              <a:t> </a:t>
            </a:r>
            <a:r>
              <a:rPr sz="769">
                <a:latin typeface="Times New Roman"/>
                <a:cs typeface="Times New Roman"/>
              </a:rPr>
              <a:t>Random</a:t>
            </a:r>
            <a:r>
              <a:rPr sz="769" spc="108">
                <a:latin typeface="Times New Roman"/>
                <a:cs typeface="Times New Roman"/>
              </a:rPr>
              <a:t> </a:t>
            </a:r>
            <a:r>
              <a:rPr sz="769" spc="-8">
                <a:latin typeface="Times New Roman"/>
                <a:cs typeface="Times New Roman"/>
              </a:rPr>
              <a:t>Forest </a:t>
            </a:r>
            <a:r>
              <a:rPr sz="769">
                <a:latin typeface="Times New Roman"/>
                <a:cs typeface="Times New Roman"/>
              </a:rPr>
              <a:t>Algorithm.</a:t>
            </a:r>
            <a:r>
              <a:rPr sz="769" spc="119">
                <a:latin typeface="Times New Roman"/>
                <a:cs typeface="Times New Roman"/>
              </a:rPr>
              <a:t> </a:t>
            </a:r>
            <a:r>
              <a:rPr sz="769">
                <a:latin typeface="Times New Roman"/>
                <a:cs typeface="Times New Roman"/>
              </a:rPr>
              <a:t>This</a:t>
            </a:r>
            <a:r>
              <a:rPr sz="769" spc="135">
                <a:latin typeface="Times New Roman"/>
                <a:cs typeface="Times New Roman"/>
              </a:rPr>
              <a:t> </a:t>
            </a:r>
            <a:r>
              <a:rPr sz="769">
                <a:latin typeface="Times New Roman"/>
                <a:cs typeface="Times New Roman"/>
              </a:rPr>
              <a:t>model</a:t>
            </a:r>
            <a:r>
              <a:rPr sz="769" spc="127">
                <a:latin typeface="Times New Roman"/>
                <a:cs typeface="Times New Roman"/>
              </a:rPr>
              <a:t> </a:t>
            </a:r>
            <a:r>
              <a:rPr sz="769">
                <a:latin typeface="Times New Roman"/>
                <a:cs typeface="Times New Roman"/>
              </a:rPr>
              <a:t>helped</a:t>
            </a:r>
            <a:r>
              <a:rPr sz="769" spc="123">
                <a:latin typeface="Times New Roman"/>
                <a:cs typeface="Times New Roman"/>
              </a:rPr>
              <a:t> </a:t>
            </a:r>
            <a:r>
              <a:rPr sz="769">
                <a:latin typeface="Times New Roman"/>
                <a:cs typeface="Times New Roman"/>
              </a:rPr>
              <a:t>them</a:t>
            </a:r>
            <a:r>
              <a:rPr sz="769" spc="112">
                <a:latin typeface="Times New Roman"/>
                <a:cs typeface="Times New Roman"/>
              </a:rPr>
              <a:t> </a:t>
            </a:r>
            <a:r>
              <a:rPr sz="769">
                <a:latin typeface="Times New Roman"/>
                <a:cs typeface="Times New Roman"/>
              </a:rPr>
              <a:t>to</a:t>
            </a:r>
            <a:r>
              <a:rPr sz="769" spc="123">
                <a:latin typeface="Times New Roman"/>
                <a:cs typeface="Times New Roman"/>
              </a:rPr>
              <a:t> </a:t>
            </a:r>
            <a:r>
              <a:rPr sz="769">
                <a:latin typeface="Times New Roman"/>
                <a:cs typeface="Times New Roman"/>
              </a:rPr>
              <a:t>select</a:t>
            </a:r>
            <a:r>
              <a:rPr sz="769" spc="119">
                <a:latin typeface="Times New Roman"/>
                <a:cs typeface="Times New Roman"/>
              </a:rPr>
              <a:t> </a:t>
            </a:r>
            <a:r>
              <a:rPr sz="769">
                <a:latin typeface="Times New Roman"/>
                <a:cs typeface="Times New Roman"/>
              </a:rPr>
              <a:t>the</a:t>
            </a:r>
            <a:r>
              <a:rPr sz="769" spc="119">
                <a:latin typeface="Times New Roman"/>
                <a:cs typeface="Times New Roman"/>
              </a:rPr>
              <a:t> </a:t>
            </a:r>
            <a:r>
              <a:rPr sz="769" spc="-15">
                <a:latin typeface="Times New Roman"/>
                <a:cs typeface="Times New Roman"/>
              </a:rPr>
              <a:t>best </a:t>
            </a:r>
            <a:r>
              <a:rPr sz="769">
                <a:latin typeface="Times New Roman"/>
                <a:cs typeface="Times New Roman"/>
              </a:rPr>
              <a:t>players</a:t>
            </a:r>
            <a:r>
              <a:rPr sz="769" spc="46">
                <a:latin typeface="Times New Roman"/>
                <a:cs typeface="Times New Roman"/>
              </a:rPr>
              <a:t> </a:t>
            </a:r>
            <a:r>
              <a:rPr sz="769">
                <a:latin typeface="Times New Roman"/>
                <a:cs typeface="Times New Roman"/>
              </a:rPr>
              <a:t>of</a:t>
            </a:r>
            <a:r>
              <a:rPr sz="769" spc="46">
                <a:latin typeface="Times New Roman"/>
                <a:cs typeface="Times New Roman"/>
              </a:rPr>
              <a:t> </a:t>
            </a:r>
            <a:r>
              <a:rPr sz="769">
                <a:latin typeface="Times New Roman"/>
                <a:cs typeface="Times New Roman"/>
              </a:rPr>
              <a:t>the</a:t>
            </a:r>
            <a:r>
              <a:rPr sz="769" spc="50">
                <a:latin typeface="Times New Roman"/>
                <a:cs typeface="Times New Roman"/>
              </a:rPr>
              <a:t> </a:t>
            </a:r>
            <a:r>
              <a:rPr sz="769">
                <a:latin typeface="Times New Roman"/>
                <a:cs typeface="Times New Roman"/>
              </a:rPr>
              <a:t>game</a:t>
            </a:r>
            <a:r>
              <a:rPr sz="769" spc="54">
                <a:latin typeface="Times New Roman"/>
                <a:cs typeface="Times New Roman"/>
              </a:rPr>
              <a:t> </a:t>
            </a:r>
            <a:r>
              <a:rPr sz="769">
                <a:latin typeface="Times New Roman"/>
                <a:cs typeface="Times New Roman"/>
              </a:rPr>
              <a:t>and</a:t>
            </a:r>
            <a:r>
              <a:rPr sz="769" spc="54">
                <a:latin typeface="Times New Roman"/>
                <a:cs typeface="Times New Roman"/>
              </a:rPr>
              <a:t> </a:t>
            </a:r>
            <a:r>
              <a:rPr sz="769">
                <a:latin typeface="Times New Roman"/>
                <a:cs typeface="Times New Roman"/>
              </a:rPr>
              <a:t>predict</a:t>
            </a:r>
            <a:r>
              <a:rPr sz="769" spc="50">
                <a:latin typeface="Times New Roman"/>
                <a:cs typeface="Times New Roman"/>
              </a:rPr>
              <a:t> </a:t>
            </a:r>
            <a:r>
              <a:rPr sz="769">
                <a:latin typeface="Times New Roman"/>
                <a:cs typeface="Times New Roman"/>
              </a:rPr>
              <a:t>outcomes</a:t>
            </a:r>
            <a:r>
              <a:rPr sz="769" spc="54">
                <a:latin typeface="Times New Roman"/>
                <a:cs typeface="Times New Roman"/>
              </a:rPr>
              <a:t> </a:t>
            </a:r>
            <a:r>
              <a:rPr sz="769">
                <a:latin typeface="Times New Roman"/>
                <a:cs typeface="Times New Roman"/>
              </a:rPr>
              <a:t>of</a:t>
            </a:r>
            <a:r>
              <a:rPr sz="769" spc="46">
                <a:latin typeface="Times New Roman"/>
                <a:cs typeface="Times New Roman"/>
              </a:rPr>
              <a:t> </a:t>
            </a:r>
            <a:r>
              <a:rPr sz="769">
                <a:latin typeface="Times New Roman"/>
                <a:cs typeface="Times New Roman"/>
              </a:rPr>
              <a:t>the</a:t>
            </a:r>
            <a:r>
              <a:rPr sz="769" spc="62">
                <a:latin typeface="Times New Roman"/>
                <a:cs typeface="Times New Roman"/>
              </a:rPr>
              <a:t> </a:t>
            </a:r>
            <a:r>
              <a:rPr sz="769" spc="-15">
                <a:latin typeface="Times New Roman"/>
                <a:cs typeface="Times New Roman"/>
              </a:rPr>
              <a:t>match </a:t>
            </a:r>
            <a:r>
              <a:rPr sz="769" spc="-8">
                <a:latin typeface="Times New Roman"/>
                <a:cs typeface="Times New Roman"/>
              </a:rPr>
              <a:t>[25-</a:t>
            </a:r>
            <a:r>
              <a:rPr sz="769" spc="-15">
                <a:latin typeface="Times New Roman"/>
                <a:cs typeface="Times New Roman"/>
              </a:rPr>
              <a:t>29].</a:t>
            </a:r>
            <a:endParaRPr sz="769">
              <a:latin typeface="Times New Roman"/>
              <a:cs typeface="Times New Roman"/>
            </a:endParaRPr>
          </a:p>
          <a:p>
            <a:pPr marL="9768" marR="561664">
              <a:lnSpc>
                <a:spcPts val="1015"/>
              </a:lnSpc>
              <a:spcBef>
                <a:spcPts val="500"/>
              </a:spcBef>
            </a:pPr>
            <a:r>
              <a:rPr sz="885" b="1">
                <a:latin typeface="Times New Roman"/>
                <a:cs typeface="Times New Roman"/>
              </a:rPr>
              <a:t>3.</a:t>
            </a:r>
            <a:r>
              <a:rPr sz="885" b="1" spc="-23">
                <a:latin typeface="Times New Roman"/>
                <a:cs typeface="Times New Roman"/>
              </a:rPr>
              <a:t> </a:t>
            </a:r>
            <a:r>
              <a:rPr sz="885" b="1">
                <a:latin typeface="Times New Roman"/>
                <a:cs typeface="Times New Roman"/>
              </a:rPr>
              <a:t>PROBLEM</a:t>
            </a:r>
            <a:r>
              <a:rPr sz="885" b="1" spc="-23">
                <a:latin typeface="Times New Roman"/>
                <a:cs typeface="Times New Roman"/>
              </a:rPr>
              <a:t> </a:t>
            </a:r>
            <a:r>
              <a:rPr sz="885" b="1">
                <a:latin typeface="Times New Roman"/>
                <a:cs typeface="Times New Roman"/>
              </a:rPr>
              <a:t>DEFINITION</a:t>
            </a:r>
            <a:r>
              <a:rPr sz="885" b="1" spc="-23">
                <a:latin typeface="Times New Roman"/>
                <a:cs typeface="Times New Roman"/>
              </a:rPr>
              <a:t> </a:t>
            </a:r>
            <a:r>
              <a:rPr sz="885" b="1" spc="-19">
                <a:latin typeface="Times New Roman"/>
                <a:cs typeface="Times New Roman"/>
              </a:rPr>
              <a:t>AND </a:t>
            </a:r>
            <a:r>
              <a:rPr sz="885" b="1" spc="-8">
                <a:latin typeface="Times New Roman"/>
                <a:cs typeface="Times New Roman"/>
              </a:rPr>
              <a:t>ARCHITECTURE</a:t>
            </a:r>
            <a:endParaRPr sz="885">
              <a:latin typeface="Times New Roman"/>
              <a:cs typeface="Times New Roman"/>
            </a:endParaRPr>
          </a:p>
        </p:txBody>
      </p:sp>
      <p:sp>
        <p:nvSpPr>
          <p:cNvPr id="6" name="object 6"/>
          <p:cNvSpPr txBox="1"/>
          <p:nvPr/>
        </p:nvSpPr>
        <p:spPr>
          <a:xfrm>
            <a:off x="7410048" y="1821354"/>
            <a:ext cx="2237865" cy="1537494"/>
          </a:xfrm>
          <a:prstGeom prst="rect">
            <a:avLst/>
          </a:prstGeom>
        </p:spPr>
        <p:txBody>
          <a:bodyPr vert="horz" wrap="square" lIns="0" tIns="9768" rIns="0" bIns="0" rtlCol="0">
            <a:spAutoFit/>
          </a:bodyPr>
          <a:lstStyle/>
          <a:p>
            <a:pPr marL="9768">
              <a:lnSpc>
                <a:spcPct val="100000"/>
              </a:lnSpc>
              <a:spcBef>
                <a:spcPts val="77"/>
              </a:spcBef>
            </a:pPr>
            <a:r>
              <a:rPr sz="923" b="1" i="1">
                <a:latin typeface="Times New Roman"/>
                <a:cs typeface="Times New Roman"/>
              </a:rPr>
              <a:t>3.1.</a:t>
            </a:r>
            <a:r>
              <a:rPr sz="923" b="1" i="1" spc="-19">
                <a:latin typeface="Times New Roman"/>
                <a:cs typeface="Times New Roman"/>
              </a:rPr>
              <a:t> </a:t>
            </a:r>
            <a:r>
              <a:rPr sz="923" b="1" i="1">
                <a:latin typeface="Times New Roman"/>
                <a:cs typeface="Times New Roman"/>
              </a:rPr>
              <a:t>Problem</a:t>
            </a:r>
            <a:r>
              <a:rPr sz="923" b="1" i="1" spc="-8">
                <a:latin typeface="Times New Roman"/>
                <a:cs typeface="Times New Roman"/>
              </a:rPr>
              <a:t> Definition</a:t>
            </a:r>
            <a:endParaRPr sz="923">
              <a:latin typeface="Times New Roman"/>
              <a:cs typeface="Times New Roman"/>
            </a:endParaRPr>
          </a:p>
          <a:p>
            <a:pPr marL="9768" marR="3907" indent="140660" algn="just">
              <a:lnSpc>
                <a:spcPct val="100000"/>
              </a:lnSpc>
              <a:spcBef>
                <a:spcPts val="688"/>
              </a:spcBef>
            </a:pPr>
            <a:r>
              <a:rPr sz="769">
                <a:latin typeface="Times New Roman"/>
                <a:cs typeface="Times New Roman"/>
              </a:rPr>
              <a:t>Given</a:t>
            </a:r>
            <a:r>
              <a:rPr sz="769" spc="-35">
                <a:latin typeface="Times New Roman"/>
                <a:cs typeface="Times New Roman"/>
              </a:rPr>
              <a:t> </a:t>
            </a:r>
            <a:r>
              <a:rPr sz="769">
                <a:latin typeface="Times New Roman"/>
                <a:cs typeface="Times New Roman"/>
              </a:rPr>
              <a:t>IPL</a:t>
            </a:r>
            <a:r>
              <a:rPr sz="769" spc="-35">
                <a:latin typeface="Times New Roman"/>
                <a:cs typeface="Times New Roman"/>
              </a:rPr>
              <a:t> </a:t>
            </a:r>
            <a:r>
              <a:rPr sz="769">
                <a:latin typeface="Times New Roman"/>
                <a:cs typeface="Times New Roman"/>
              </a:rPr>
              <a:t>datasets</a:t>
            </a:r>
            <a:r>
              <a:rPr sz="769" spc="-27">
                <a:latin typeface="Times New Roman"/>
                <a:cs typeface="Times New Roman"/>
              </a:rPr>
              <a:t> </a:t>
            </a:r>
            <a:r>
              <a:rPr sz="769">
                <a:latin typeface="Times New Roman"/>
                <a:cs typeface="Times New Roman"/>
              </a:rPr>
              <a:t>of</a:t>
            </a:r>
            <a:r>
              <a:rPr sz="769" spc="-31">
                <a:latin typeface="Times New Roman"/>
                <a:cs typeface="Times New Roman"/>
              </a:rPr>
              <a:t> </a:t>
            </a:r>
            <a:r>
              <a:rPr sz="769">
                <a:latin typeface="Times New Roman"/>
                <a:cs typeface="Times New Roman"/>
              </a:rPr>
              <a:t>past</a:t>
            </a:r>
            <a:r>
              <a:rPr sz="769" spc="-27">
                <a:latin typeface="Times New Roman"/>
                <a:cs typeface="Times New Roman"/>
              </a:rPr>
              <a:t> </a:t>
            </a:r>
            <a:r>
              <a:rPr sz="769">
                <a:latin typeface="Times New Roman"/>
                <a:cs typeface="Times New Roman"/>
              </a:rPr>
              <a:t>9</a:t>
            </a:r>
            <a:r>
              <a:rPr sz="769" spc="-31">
                <a:latin typeface="Times New Roman"/>
                <a:cs typeface="Times New Roman"/>
              </a:rPr>
              <a:t> </a:t>
            </a:r>
            <a:r>
              <a:rPr sz="769" spc="-8">
                <a:latin typeface="Times New Roman"/>
                <a:cs typeface="Times New Roman"/>
              </a:rPr>
              <a:t>years,</a:t>
            </a:r>
            <a:r>
              <a:rPr sz="769" spc="-23">
                <a:latin typeface="Times New Roman"/>
                <a:cs typeface="Times New Roman"/>
              </a:rPr>
              <a:t> </a:t>
            </a:r>
            <a:r>
              <a:rPr sz="769">
                <a:latin typeface="Times New Roman"/>
                <a:cs typeface="Times New Roman"/>
              </a:rPr>
              <a:t>the</a:t>
            </a:r>
            <a:r>
              <a:rPr sz="769" spc="-23">
                <a:latin typeface="Times New Roman"/>
                <a:cs typeface="Times New Roman"/>
              </a:rPr>
              <a:t> </a:t>
            </a:r>
            <a:r>
              <a:rPr sz="769" spc="-8">
                <a:latin typeface="Times New Roman"/>
                <a:cs typeface="Times New Roman"/>
              </a:rPr>
              <a:t>main</a:t>
            </a:r>
            <a:r>
              <a:rPr sz="769" spc="-31">
                <a:latin typeface="Times New Roman"/>
                <a:cs typeface="Times New Roman"/>
              </a:rPr>
              <a:t> </a:t>
            </a:r>
            <a:r>
              <a:rPr sz="769" spc="-8">
                <a:latin typeface="Times New Roman"/>
                <a:cs typeface="Times New Roman"/>
              </a:rPr>
              <a:t>objective </a:t>
            </a:r>
            <a:r>
              <a:rPr sz="769">
                <a:latin typeface="Times New Roman"/>
                <a:cs typeface="Times New Roman"/>
              </a:rPr>
              <a:t>of</a:t>
            </a:r>
            <a:r>
              <a:rPr sz="769" spc="42">
                <a:latin typeface="Times New Roman"/>
                <a:cs typeface="Times New Roman"/>
              </a:rPr>
              <a:t> </a:t>
            </a:r>
            <a:r>
              <a:rPr sz="769">
                <a:latin typeface="Times New Roman"/>
                <a:cs typeface="Times New Roman"/>
              </a:rPr>
              <a:t>this</a:t>
            </a:r>
            <a:r>
              <a:rPr sz="769" spc="46">
                <a:latin typeface="Times New Roman"/>
                <a:cs typeface="Times New Roman"/>
              </a:rPr>
              <a:t> </a:t>
            </a:r>
            <a:r>
              <a:rPr sz="769">
                <a:latin typeface="Times New Roman"/>
                <a:cs typeface="Times New Roman"/>
              </a:rPr>
              <a:t>paper</a:t>
            </a:r>
            <a:r>
              <a:rPr sz="769" spc="54">
                <a:latin typeface="Times New Roman"/>
                <a:cs typeface="Times New Roman"/>
              </a:rPr>
              <a:t> </a:t>
            </a:r>
            <a:r>
              <a:rPr sz="769">
                <a:latin typeface="Times New Roman"/>
                <a:cs typeface="Times New Roman"/>
              </a:rPr>
              <a:t>is</a:t>
            </a:r>
            <a:r>
              <a:rPr sz="769" spc="46">
                <a:latin typeface="Times New Roman"/>
                <a:cs typeface="Times New Roman"/>
              </a:rPr>
              <a:t> </a:t>
            </a:r>
            <a:r>
              <a:rPr sz="769">
                <a:latin typeface="Times New Roman"/>
                <a:cs typeface="Times New Roman"/>
              </a:rPr>
              <a:t>to</a:t>
            </a:r>
            <a:r>
              <a:rPr sz="769" spc="50">
                <a:latin typeface="Times New Roman"/>
                <a:cs typeface="Times New Roman"/>
              </a:rPr>
              <a:t> </a:t>
            </a:r>
            <a:r>
              <a:rPr sz="769">
                <a:latin typeface="Times New Roman"/>
                <a:cs typeface="Times New Roman"/>
              </a:rPr>
              <a:t>predict</a:t>
            </a:r>
            <a:r>
              <a:rPr sz="769" spc="42">
                <a:latin typeface="Times New Roman"/>
                <a:cs typeface="Times New Roman"/>
              </a:rPr>
              <a:t> </a:t>
            </a:r>
            <a:r>
              <a:rPr sz="769">
                <a:latin typeface="Times New Roman"/>
                <a:cs typeface="Times New Roman"/>
              </a:rPr>
              <a:t>the</a:t>
            </a:r>
            <a:r>
              <a:rPr sz="769" spc="50">
                <a:latin typeface="Times New Roman"/>
                <a:cs typeface="Times New Roman"/>
              </a:rPr>
              <a:t> </a:t>
            </a:r>
            <a:r>
              <a:rPr sz="769">
                <a:latin typeface="Times New Roman"/>
                <a:cs typeface="Times New Roman"/>
              </a:rPr>
              <a:t>outcome</a:t>
            </a:r>
            <a:r>
              <a:rPr sz="769" spc="50">
                <a:latin typeface="Times New Roman"/>
                <a:cs typeface="Times New Roman"/>
              </a:rPr>
              <a:t> </a:t>
            </a:r>
            <a:r>
              <a:rPr sz="769">
                <a:latin typeface="Times New Roman"/>
                <a:cs typeface="Times New Roman"/>
              </a:rPr>
              <a:t>of</a:t>
            </a:r>
            <a:r>
              <a:rPr sz="769" spc="42">
                <a:latin typeface="Times New Roman"/>
                <a:cs typeface="Times New Roman"/>
              </a:rPr>
              <a:t> </a:t>
            </a:r>
            <a:r>
              <a:rPr sz="769">
                <a:latin typeface="Times New Roman"/>
                <a:cs typeface="Times New Roman"/>
              </a:rPr>
              <a:t>an</a:t>
            </a:r>
            <a:r>
              <a:rPr sz="769" spc="50">
                <a:latin typeface="Times New Roman"/>
                <a:cs typeface="Times New Roman"/>
              </a:rPr>
              <a:t> </a:t>
            </a:r>
            <a:r>
              <a:rPr sz="769">
                <a:latin typeface="Times New Roman"/>
                <a:cs typeface="Times New Roman"/>
              </a:rPr>
              <a:t>IPL</a:t>
            </a:r>
            <a:r>
              <a:rPr sz="769" spc="50">
                <a:latin typeface="Times New Roman"/>
                <a:cs typeface="Times New Roman"/>
              </a:rPr>
              <a:t> </a:t>
            </a:r>
            <a:r>
              <a:rPr sz="769" spc="-8">
                <a:latin typeface="Times New Roman"/>
                <a:cs typeface="Times New Roman"/>
              </a:rPr>
              <a:t>match </a:t>
            </a:r>
            <a:r>
              <a:rPr sz="769">
                <a:latin typeface="Times New Roman"/>
                <a:cs typeface="Times New Roman"/>
              </a:rPr>
              <a:t>between</a:t>
            </a:r>
            <a:r>
              <a:rPr sz="769" spc="50">
                <a:latin typeface="Times New Roman"/>
                <a:cs typeface="Times New Roman"/>
              </a:rPr>
              <a:t> </a:t>
            </a:r>
            <a:r>
              <a:rPr sz="769">
                <a:latin typeface="Times New Roman"/>
                <a:cs typeface="Times New Roman"/>
              </a:rPr>
              <a:t>two</a:t>
            </a:r>
            <a:r>
              <a:rPr sz="769" spc="62">
                <a:latin typeface="Times New Roman"/>
                <a:cs typeface="Times New Roman"/>
              </a:rPr>
              <a:t> </a:t>
            </a:r>
            <a:r>
              <a:rPr sz="769">
                <a:latin typeface="Times New Roman"/>
                <a:cs typeface="Times New Roman"/>
              </a:rPr>
              <a:t>teams</a:t>
            </a:r>
            <a:r>
              <a:rPr sz="769" spc="54">
                <a:latin typeface="Times New Roman"/>
                <a:cs typeface="Times New Roman"/>
              </a:rPr>
              <a:t> </a:t>
            </a:r>
            <a:r>
              <a:rPr sz="769">
                <a:latin typeface="Times New Roman"/>
                <a:cs typeface="Times New Roman"/>
              </a:rPr>
              <a:t>based</a:t>
            </a:r>
            <a:r>
              <a:rPr sz="769" spc="58">
                <a:latin typeface="Times New Roman"/>
                <a:cs typeface="Times New Roman"/>
              </a:rPr>
              <a:t> </a:t>
            </a:r>
            <a:r>
              <a:rPr sz="769">
                <a:latin typeface="Times New Roman"/>
                <a:cs typeface="Times New Roman"/>
              </a:rPr>
              <a:t>on</a:t>
            </a:r>
            <a:r>
              <a:rPr sz="769" spc="62">
                <a:latin typeface="Times New Roman"/>
                <a:cs typeface="Times New Roman"/>
              </a:rPr>
              <a:t> </a:t>
            </a:r>
            <a:r>
              <a:rPr sz="769">
                <a:latin typeface="Times New Roman"/>
                <a:cs typeface="Times New Roman"/>
              </a:rPr>
              <a:t>the</a:t>
            </a:r>
            <a:r>
              <a:rPr sz="769" spc="58">
                <a:latin typeface="Times New Roman"/>
                <a:cs typeface="Times New Roman"/>
              </a:rPr>
              <a:t> </a:t>
            </a:r>
            <a:r>
              <a:rPr sz="769">
                <a:latin typeface="Times New Roman"/>
                <a:cs typeface="Times New Roman"/>
              </a:rPr>
              <a:t>analysis</a:t>
            </a:r>
            <a:r>
              <a:rPr sz="769" spc="54">
                <a:latin typeface="Times New Roman"/>
                <a:cs typeface="Times New Roman"/>
              </a:rPr>
              <a:t> </a:t>
            </a:r>
            <a:r>
              <a:rPr sz="769">
                <a:latin typeface="Times New Roman"/>
                <a:cs typeface="Times New Roman"/>
              </a:rPr>
              <a:t>of</a:t>
            </a:r>
            <a:r>
              <a:rPr sz="769" spc="46">
                <a:latin typeface="Times New Roman"/>
                <a:cs typeface="Times New Roman"/>
              </a:rPr>
              <a:t> </a:t>
            </a:r>
            <a:r>
              <a:rPr sz="769" spc="-8">
                <a:latin typeface="Times New Roman"/>
                <a:cs typeface="Times New Roman"/>
              </a:rPr>
              <a:t>previously </a:t>
            </a:r>
            <a:r>
              <a:rPr sz="769">
                <a:latin typeface="Times New Roman"/>
                <a:cs typeface="Times New Roman"/>
              </a:rPr>
              <a:t>stored</a:t>
            </a:r>
            <a:r>
              <a:rPr sz="769" spc="195">
                <a:latin typeface="Times New Roman"/>
                <a:cs typeface="Times New Roman"/>
              </a:rPr>
              <a:t> </a:t>
            </a:r>
            <a:r>
              <a:rPr sz="769">
                <a:latin typeface="Times New Roman"/>
                <a:cs typeface="Times New Roman"/>
              </a:rPr>
              <a:t>data</a:t>
            </a:r>
            <a:r>
              <a:rPr sz="769" spc="192">
                <a:latin typeface="Times New Roman"/>
                <a:cs typeface="Times New Roman"/>
              </a:rPr>
              <a:t> </a:t>
            </a:r>
            <a:r>
              <a:rPr sz="769">
                <a:latin typeface="Times New Roman"/>
                <a:cs typeface="Times New Roman"/>
              </a:rPr>
              <a:t>using</a:t>
            </a:r>
            <a:r>
              <a:rPr sz="769" spc="188">
                <a:latin typeface="Times New Roman"/>
                <a:cs typeface="Times New Roman"/>
              </a:rPr>
              <a:t> </a:t>
            </a:r>
            <a:r>
              <a:rPr sz="769">
                <a:latin typeface="Times New Roman"/>
                <a:cs typeface="Times New Roman"/>
              </a:rPr>
              <a:t>Machine</a:t>
            </a:r>
            <a:r>
              <a:rPr sz="769" spc="208">
                <a:latin typeface="Times New Roman"/>
                <a:cs typeface="Times New Roman"/>
              </a:rPr>
              <a:t> </a:t>
            </a:r>
            <a:r>
              <a:rPr sz="769">
                <a:latin typeface="Times New Roman"/>
                <a:cs typeface="Times New Roman"/>
              </a:rPr>
              <a:t>Learning</a:t>
            </a:r>
            <a:r>
              <a:rPr sz="769" spc="188">
                <a:latin typeface="Times New Roman"/>
                <a:cs typeface="Times New Roman"/>
              </a:rPr>
              <a:t> </a:t>
            </a:r>
            <a:r>
              <a:rPr sz="769">
                <a:latin typeface="Times New Roman"/>
                <a:cs typeface="Times New Roman"/>
              </a:rPr>
              <a:t>algorithms.</a:t>
            </a:r>
            <a:r>
              <a:rPr sz="769" spc="200">
                <a:latin typeface="Times New Roman"/>
                <a:cs typeface="Times New Roman"/>
              </a:rPr>
              <a:t> </a:t>
            </a:r>
            <a:r>
              <a:rPr sz="769" spc="-19">
                <a:latin typeface="Times New Roman"/>
                <a:cs typeface="Times New Roman"/>
              </a:rPr>
              <a:t>The </a:t>
            </a:r>
            <a:r>
              <a:rPr sz="769">
                <a:latin typeface="Times New Roman"/>
                <a:cs typeface="Times New Roman"/>
              </a:rPr>
              <a:t>information</a:t>
            </a:r>
            <a:r>
              <a:rPr sz="769" spc="154">
                <a:latin typeface="Times New Roman"/>
                <a:cs typeface="Times New Roman"/>
              </a:rPr>
              <a:t> </a:t>
            </a:r>
            <a:r>
              <a:rPr sz="769">
                <a:latin typeface="Times New Roman"/>
                <a:cs typeface="Times New Roman"/>
              </a:rPr>
              <a:t>will</a:t>
            </a:r>
            <a:r>
              <a:rPr sz="769" spc="146">
                <a:latin typeface="Times New Roman"/>
                <a:cs typeface="Times New Roman"/>
              </a:rPr>
              <a:t> </a:t>
            </a:r>
            <a:r>
              <a:rPr sz="769">
                <a:latin typeface="Times New Roman"/>
                <a:cs typeface="Times New Roman"/>
              </a:rPr>
              <a:t>be</a:t>
            </a:r>
            <a:r>
              <a:rPr sz="769" spc="150">
                <a:latin typeface="Times New Roman"/>
                <a:cs typeface="Times New Roman"/>
              </a:rPr>
              <a:t> </a:t>
            </a:r>
            <a:r>
              <a:rPr sz="769">
                <a:latin typeface="Times New Roman"/>
                <a:cs typeface="Times New Roman"/>
              </a:rPr>
              <a:t>analyzed</a:t>
            </a:r>
            <a:r>
              <a:rPr sz="769" spc="162">
                <a:latin typeface="Times New Roman"/>
                <a:cs typeface="Times New Roman"/>
              </a:rPr>
              <a:t> </a:t>
            </a:r>
            <a:r>
              <a:rPr sz="769">
                <a:latin typeface="Times New Roman"/>
                <a:cs typeface="Times New Roman"/>
              </a:rPr>
              <a:t>and</a:t>
            </a:r>
            <a:r>
              <a:rPr sz="769" spc="154">
                <a:latin typeface="Times New Roman"/>
                <a:cs typeface="Times New Roman"/>
              </a:rPr>
              <a:t> </a:t>
            </a:r>
            <a:r>
              <a:rPr sz="769">
                <a:latin typeface="Times New Roman"/>
                <a:cs typeface="Times New Roman"/>
              </a:rPr>
              <a:t>preprocessed.</a:t>
            </a:r>
            <a:r>
              <a:rPr sz="769" spc="150">
                <a:latin typeface="Times New Roman"/>
                <a:cs typeface="Times New Roman"/>
              </a:rPr>
              <a:t> </a:t>
            </a:r>
            <a:r>
              <a:rPr sz="769" spc="-8">
                <a:latin typeface="Times New Roman"/>
                <a:cs typeface="Times New Roman"/>
              </a:rPr>
              <a:t>After </a:t>
            </a:r>
            <a:r>
              <a:rPr sz="769">
                <a:latin typeface="Times New Roman"/>
                <a:cs typeface="Times New Roman"/>
              </a:rPr>
              <a:t>preprocessing</a:t>
            </a:r>
            <a:r>
              <a:rPr sz="769" spc="157">
                <a:latin typeface="Times New Roman"/>
                <a:cs typeface="Times New Roman"/>
              </a:rPr>
              <a:t> </a:t>
            </a:r>
            <a:r>
              <a:rPr sz="769">
                <a:latin typeface="Times New Roman"/>
                <a:cs typeface="Times New Roman"/>
              </a:rPr>
              <a:t>the</a:t>
            </a:r>
            <a:r>
              <a:rPr sz="769" spc="162">
                <a:latin typeface="Times New Roman"/>
                <a:cs typeface="Times New Roman"/>
              </a:rPr>
              <a:t> </a:t>
            </a:r>
            <a:r>
              <a:rPr sz="769">
                <a:latin typeface="Times New Roman"/>
                <a:cs typeface="Times New Roman"/>
              </a:rPr>
              <a:t>data</a:t>
            </a:r>
            <a:r>
              <a:rPr sz="769" spc="173">
                <a:latin typeface="Times New Roman"/>
                <a:cs typeface="Times New Roman"/>
              </a:rPr>
              <a:t> </a:t>
            </a:r>
            <a:r>
              <a:rPr sz="769">
                <a:latin typeface="Times New Roman"/>
                <a:cs typeface="Times New Roman"/>
              </a:rPr>
              <a:t>will</a:t>
            </a:r>
            <a:r>
              <a:rPr sz="769" spc="169">
                <a:latin typeface="Times New Roman"/>
                <a:cs typeface="Times New Roman"/>
              </a:rPr>
              <a:t> </a:t>
            </a:r>
            <a:r>
              <a:rPr sz="769">
                <a:latin typeface="Times New Roman"/>
                <a:cs typeface="Times New Roman"/>
              </a:rPr>
              <a:t>be</a:t>
            </a:r>
            <a:r>
              <a:rPr sz="769" spc="165">
                <a:latin typeface="Times New Roman"/>
                <a:cs typeface="Times New Roman"/>
              </a:rPr>
              <a:t> </a:t>
            </a:r>
            <a:r>
              <a:rPr sz="769">
                <a:latin typeface="Times New Roman"/>
                <a:cs typeface="Times New Roman"/>
              </a:rPr>
              <a:t>used</a:t>
            </a:r>
            <a:r>
              <a:rPr sz="769" spc="165">
                <a:latin typeface="Times New Roman"/>
                <a:cs typeface="Times New Roman"/>
              </a:rPr>
              <a:t> </a:t>
            </a:r>
            <a:r>
              <a:rPr sz="769">
                <a:latin typeface="Times New Roman"/>
                <a:cs typeface="Times New Roman"/>
              </a:rPr>
              <a:t>to</a:t>
            </a:r>
            <a:r>
              <a:rPr sz="769" spc="165">
                <a:latin typeface="Times New Roman"/>
                <a:cs typeface="Times New Roman"/>
              </a:rPr>
              <a:t> </a:t>
            </a:r>
            <a:r>
              <a:rPr sz="769">
                <a:latin typeface="Times New Roman"/>
                <a:cs typeface="Times New Roman"/>
              </a:rPr>
              <a:t>train</a:t>
            </a:r>
            <a:r>
              <a:rPr sz="769" spc="162">
                <a:latin typeface="Times New Roman"/>
                <a:cs typeface="Times New Roman"/>
              </a:rPr>
              <a:t> </a:t>
            </a:r>
            <a:r>
              <a:rPr sz="769" spc="-8">
                <a:latin typeface="Times New Roman"/>
                <a:cs typeface="Times New Roman"/>
              </a:rPr>
              <a:t>different </a:t>
            </a:r>
            <a:r>
              <a:rPr sz="769">
                <a:latin typeface="Times New Roman"/>
                <a:cs typeface="Times New Roman"/>
              </a:rPr>
              <a:t>models</a:t>
            </a:r>
            <a:r>
              <a:rPr sz="769" spc="54">
                <a:latin typeface="Times New Roman"/>
                <a:cs typeface="Times New Roman"/>
              </a:rPr>
              <a:t> </a:t>
            </a:r>
            <a:r>
              <a:rPr sz="769">
                <a:latin typeface="Times New Roman"/>
                <a:cs typeface="Times New Roman"/>
              </a:rPr>
              <a:t>in</a:t>
            </a:r>
            <a:r>
              <a:rPr sz="769" spc="54">
                <a:latin typeface="Times New Roman"/>
                <a:cs typeface="Times New Roman"/>
              </a:rPr>
              <a:t> </a:t>
            </a:r>
            <a:r>
              <a:rPr sz="769">
                <a:latin typeface="Times New Roman"/>
                <a:cs typeface="Times New Roman"/>
              </a:rPr>
              <a:t>order</a:t>
            </a:r>
            <a:r>
              <a:rPr sz="769" spc="58">
                <a:latin typeface="Times New Roman"/>
                <a:cs typeface="Times New Roman"/>
              </a:rPr>
              <a:t> </a:t>
            </a:r>
            <a:r>
              <a:rPr sz="769">
                <a:latin typeface="Times New Roman"/>
                <a:cs typeface="Times New Roman"/>
              </a:rPr>
              <a:t>to</a:t>
            </a:r>
            <a:r>
              <a:rPr sz="769" spc="62">
                <a:latin typeface="Times New Roman"/>
                <a:cs typeface="Times New Roman"/>
              </a:rPr>
              <a:t> </a:t>
            </a:r>
            <a:r>
              <a:rPr sz="769">
                <a:latin typeface="Times New Roman"/>
                <a:cs typeface="Times New Roman"/>
              </a:rPr>
              <a:t>give</a:t>
            </a:r>
            <a:r>
              <a:rPr sz="769" spc="65">
                <a:latin typeface="Times New Roman"/>
                <a:cs typeface="Times New Roman"/>
              </a:rPr>
              <a:t> </a:t>
            </a:r>
            <a:r>
              <a:rPr sz="769">
                <a:latin typeface="Times New Roman"/>
                <a:cs typeface="Times New Roman"/>
              </a:rPr>
              <a:t>the</a:t>
            </a:r>
            <a:r>
              <a:rPr sz="769" spc="58">
                <a:latin typeface="Times New Roman"/>
                <a:cs typeface="Times New Roman"/>
              </a:rPr>
              <a:t> </a:t>
            </a:r>
            <a:r>
              <a:rPr sz="769">
                <a:latin typeface="Times New Roman"/>
                <a:cs typeface="Times New Roman"/>
              </a:rPr>
              <a:t>outcomes.</a:t>
            </a:r>
            <a:r>
              <a:rPr sz="769" spc="54">
                <a:latin typeface="Times New Roman"/>
                <a:cs typeface="Times New Roman"/>
              </a:rPr>
              <a:t> </a:t>
            </a:r>
            <a:r>
              <a:rPr sz="769">
                <a:latin typeface="Times New Roman"/>
                <a:cs typeface="Times New Roman"/>
              </a:rPr>
              <a:t>We</a:t>
            </a:r>
            <a:r>
              <a:rPr sz="769" spc="69">
                <a:latin typeface="Times New Roman"/>
                <a:cs typeface="Times New Roman"/>
              </a:rPr>
              <a:t> </a:t>
            </a:r>
            <a:r>
              <a:rPr sz="769">
                <a:latin typeface="Times New Roman"/>
                <a:cs typeface="Times New Roman"/>
              </a:rPr>
              <a:t>will</a:t>
            </a:r>
            <a:r>
              <a:rPr sz="769" spc="50">
                <a:latin typeface="Times New Roman"/>
                <a:cs typeface="Times New Roman"/>
              </a:rPr>
              <a:t> </a:t>
            </a:r>
            <a:r>
              <a:rPr sz="769" spc="-8">
                <a:latin typeface="Times New Roman"/>
                <a:cs typeface="Times New Roman"/>
              </a:rPr>
              <a:t>analyze </a:t>
            </a:r>
            <a:r>
              <a:rPr sz="769">
                <a:latin typeface="Times New Roman"/>
                <a:cs typeface="Times New Roman"/>
              </a:rPr>
              <a:t>the</a:t>
            </a:r>
            <a:r>
              <a:rPr sz="769" spc="19">
                <a:latin typeface="Times New Roman"/>
                <a:cs typeface="Times New Roman"/>
              </a:rPr>
              <a:t> </a:t>
            </a:r>
            <a:r>
              <a:rPr sz="769">
                <a:latin typeface="Times New Roman"/>
                <a:cs typeface="Times New Roman"/>
              </a:rPr>
              <a:t>various</a:t>
            </a:r>
            <a:r>
              <a:rPr sz="769" spc="19">
                <a:latin typeface="Times New Roman"/>
                <a:cs typeface="Times New Roman"/>
              </a:rPr>
              <a:t> </a:t>
            </a:r>
            <a:r>
              <a:rPr sz="769">
                <a:latin typeface="Times New Roman"/>
                <a:cs typeface="Times New Roman"/>
              </a:rPr>
              <a:t>datasets</a:t>
            </a:r>
            <a:r>
              <a:rPr sz="769" spc="19">
                <a:latin typeface="Times New Roman"/>
                <a:cs typeface="Times New Roman"/>
              </a:rPr>
              <a:t> </a:t>
            </a:r>
            <a:r>
              <a:rPr sz="769">
                <a:latin typeface="Times New Roman"/>
                <a:cs typeface="Times New Roman"/>
              </a:rPr>
              <a:t>and</a:t>
            </a:r>
            <a:r>
              <a:rPr sz="769" spc="23">
                <a:latin typeface="Times New Roman"/>
                <a:cs typeface="Times New Roman"/>
              </a:rPr>
              <a:t> </a:t>
            </a:r>
            <a:r>
              <a:rPr sz="769">
                <a:latin typeface="Times New Roman"/>
                <a:cs typeface="Times New Roman"/>
              </a:rPr>
              <a:t>use</a:t>
            </a:r>
            <a:r>
              <a:rPr sz="769" spc="23">
                <a:latin typeface="Times New Roman"/>
                <a:cs typeface="Times New Roman"/>
              </a:rPr>
              <a:t> </a:t>
            </a:r>
            <a:r>
              <a:rPr sz="769">
                <a:latin typeface="Times New Roman"/>
                <a:cs typeface="Times New Roman"/>
              </a:rPr>
              <a:t>key</a:t>
            </a:r>
            <a:r>
              <a:rPr sz="769" spc="8">
                <a:latin typeface="Times New Roman"/>
                <a:cs typeface="Times New Roman"/>
              </a:rPr>
              <a:t> </a:t>
            </a:r>
            <a:r>
              <a:rPr sz="769">
                <a:latin typeface="Times New Roman"/>
                <a:cs typeface="Times New Roman"/>
              </a:rPr>
              <a:t>variables</a:t>
            </a:r>
            <a:r>
              <a:rPr sz="769" spc="15">
                <a:latin typeface="Times New Roman"/>
                <a:cs typeface="Times New Roman"/>
              </a:rPr>
              <a:t> </a:t>
            </a:r>
            <a:r>
              <a:rPr sz="769">
                <a:latin typeface="Times New Roman"/>
                <a:cs typeface="Times New Roman"/>
              </a:rPr>
              <a:t>such</a:t>
            </a:r>
            <a:r>
              <a:rPr sz="769" spc="15">
                <a:latin typeface="Times New Roman"/>
                <a:cs typeface="Times New Roman"/>
              </a:rPr>
              <a:t> </a:t>
            </a:r>
            <a:r>
              <a:rPr sz="769">
                <a:latin typeface="Times New Roman"/>
                <a:cs typeface="Times New Roman"/>
              </a:rPr>
              <a:t>as</a:t>
            </a:r>
            <a:r>
              <a:rPr sz="769" spc="19">
                <a:latin typeface="Times New Roman"/>
                <a:cs typeface="Times New Roman"/>
              </a:rPr>
              <a:t> </a:t>
            </a:r>
            <a:r>
              <a:rPr sz="769" spc="-8">
                <a:latin typeface="Times New Roman"/>
                <a:cs typeface="Times New Roman"/>
              </a:rPr>
              <a:t>strike </a:t>
            </a:r>
            <a:r>
              <a:rPr sz="769">
                <a:latin typeface="Times New Roman"/>
                <a:cs typeface="Times New Roman"/>
              </a:rPr>
              <a:t>rate,</a:t>
            </a:r>
            <a:r>
              <a:rPr sz="769" spc="138">
                <a:latin typeface="Times New Roman"/>
                <a:cs typeface="Times New Roman"/>
              </a:rPr>
              <a:t> </a:t>
            </a:r>
            <a:r>
              <a:rPr sz="769">
                <a:latin typeface="Times New Roman"/>
                <a:cs typeface="Times New Roman"/>
              </a:rPr>
              <a:t>bowler</a:t>
            </a:r>
            <a:r>
              <a:rPr sz="769" spc="138">
                <a:latin typeface="Times New Roman"/>
                <a:cs typeface="Times New Roman"/>
              </a:rPr>
              <a:t> </a:t>
            </a:r>
            <a:r>
              <a:rPr sz="769">
                <a:latin typeface="Times New Roman"/>
                <a:cs typeface="Times New Roman"/>
              </a:rPr>
              <a:t>economy,</a:t>
            </a:r>
            <a:r>
              <a:rPr sz="769" spc="135">
                <a:latin typeface="Times New Roman"/>
                <a:cs typeface="Times New Roman"/>
              </a:rPr>
              <a:t> </a:t>
            </a:r>
            <a:r>
              <a:rPr sz="769">
                <a:latin typeface="Times New Roman"/>
                <a:cs typeface="Times New Roman"/>
              </a:rPr>
              <a:t>etc.</a:t>
            </a:r>
            <a:r>
              <a:rPr sz="769" spc="142">
                <a:latin typeface="Times New Roman"/>
                <a:cs typeface="Times New Roman"/>
              </a:rPr>
              <a:t> </a:t>
            </a:r>
            <a:r>
              <a:rPr sz="769">
                <a:latin typeface="Times New Roman"/>
                <a:cs typeface="Times New Roman"/>
              </a:rPr>
              <a:t>and</a:t>
            </a:r>
            <a:r>
              <a:rPr sz="769" spc="138">
                <a:latin typeface="Times New Roman"/>
                <a:cs typeface="Times New Roman"/>
              </a:rPr>
              <a:t> </a:t>
            </a:r>
            <a:r>
              <a:rPr sz="769">
                <a:latin typeface="Times New Roman"/>
                <a:cs typeface="Times New Roman"/>
              </a:rPr>
              <a:t>feed</a:t>
            </a:r>
            <a:r>
              <a:rPr sz="769" spc="142">
                <a:latin typeface="Times New Roman"/>
                <a:cs typeface="Times New Roman"/>
              </a:rPr>
              <a:t> </a:t>
            </a:r>
            <a:r>
              <a:rPr sz="769">
                <a:latin typeface="Times New Roman"/>
                <a:cs typeface="Times New Roman"/>
              </a:rPr>
              <a:t>it</a:t>
            </a:r>
            <a:r>
              <a:rPr sz="769" spc="135">
                <a:latin typeface="Times New Roman"/>
                <a:cs typeface="Times New Roman"/>
              </a:rPr>
              <a:t> </a:t>
            </a:r>
            <a:r>
              <a:rPr sz="769">
                <a:latin typeface="Times New Roman"/>
                <a:cs typeface="Times New Roman"/>
              </a:rPr>
              <a:t>as</a:t>
            </a:r>
            <a:r>
              <a:rPr sz="769" spc="131">
                <a:latin typeface="Times New Roman"/>
                <a:cs typeface="Times New Roman"/>
              </a:rPr>
              <a:t> </a:t>
            </a:r>
            <a:r>
              <a:rPr sz="769">
                <a:latin typeface="Times New Roman"/>
                <a:cs typeface="Times New Roman"/>
              </a:rPr>
              <a:t>input</a:t>
            </a:r>
            <a:r>
              <a:rPr sz="769" spc="135">
                <a:latin typeface="Times New Roman"/>
                <a:cs typeface="Times New Roman"/>
              </a:rPr>
              <a:t> </a:t>
            </a:r>
            <a:r>
              <a:rPr sz="769">
                <a:latin typeface="Times New Roman"/>
                <a:cs typeface="Times New Roman"/>
              </a:rPr>
              <a:t>to</a:t>
            </a:r>
            <a:r>
              <a:rPr sz="769" spc="135">
                <a:latin typeface="Times New Roman"/>
                <a:cs typeface="Times New Roman"/>
              </a:rPr>
              <a:t> </a:t>
            </a:r>
            <a:r>
              <a:rPr sz="769" spc="-19">
                <a:latin typeface="Times New Roman"/>
                <a:cs typeface="Times New Roman"/>
              </a:rPr>
              <a:t>an </a:t>
            </a:r>
            <a:r>
              <a:rPr sz="769">
                <a:latin typeface="Times New Roman"/>
                <a:cs typeface="Times New Roman"/>
              </a:rPr>
              <a:t>algorithm</a:t>
            </a:r>
            <a:r>
              <a:rPr sz="769" spc="131">
                <a:latin typeface="Times New Roman"/>
                <a:cs typeface="Times New Roman"/>
              </a:rPr>
              <a:t> </a:t>
            </a:r>
            <a:r>
              <a:rPr sz="769">
                <a:latin typeface="Times New Roman"/>
                <a:cs typeface="Times New Roman"/>
              </a:rPr>
              <a:t>will</a:t>
            </a:r>
            <a:r>
              <a:rPr sz="769" spc="138">
                <a:latin typeface="Times New Roman"/>
                <a:cs typeface="Times New Roman"/>
              </a:rPr>
              <a:t> </a:t>
            </a:r>
            <a:r>
              <a:rPr sz="769">
                <a:latin typeface="Times New Roman"/>
                <a:cs typeface="Times New Roman"/>
              </a:rPr>
              <a:t>help</a:t>
            </a:r>
            <a:r>
              <a:rPr sz="769" spc="135">
                <a:latin typeface="Times New Roman"/>
                <a:cs typeface="Times New Roman"/>
              </a:rPr>
              <a:t> </a:t>
            </a:r>
            <a:r>
              <a:rPr sz="769">
                <a:latin typeface="Times New Roman"/>
                <a:cs typeface="Times New Roman"/>
              </a:rPr>
              <a:t>us</a:t>
            </a:r>
            <a:r>
              <a:rPr sz="769" spc="131">
                <a:latin typeface="Times New Roman"/>
                <a:cs typeface="Times New Roman"/>
              </a:rPr>
              <a:t> </a:t>
            </a:r>
            <a:r>
              <a:rPr sz="769">
                <a:latin typeface="Times New Roman"/>
                <a:cs typeface="Times New Roman"/>
              </a:rPr>
              <a:t>get</a:t>
            </a:r>
            <a:r>
              <a:rPr sz="769" spc="142">
                <a:latin typeface="Times New Roman"/>
                <a:cs typeface="Times New Roman"/>
              </a:rPr>
              <a:t> </a:t>
            </a:r>
            <a:r>
              <a:rPr sz="769">
                <a:latin typeface="Times New Roman"/>
                <a:cs typeface="Times New Roman"/>
              </a:rPr>
              <a:t>the</a:t>
            </a:r>
            <a:r>
              <a:rPr sz="769" spc="135">
                <a:latin typeface="Times New Roman"/>
                <a:cs typeface="Times New Roman"/>
              </a:rPr>
              <a:t> </a:t>
            </a:r>
            <a:r>
              <a:rPr sz="769">
                <a:latin typeface="Times New Roman"/>
                <a:cs typeface="Times New Roman"/>
              </a:rPr>
              <a:t>probable</a:t>
            </a:r>
            <a:r>
              <a:rPr sz="769" spc="123">
                <a:latin typeface="Times New Roman"/>
                <a:cs typeface="Times New Roman"/>
              </a:rPr>
              <a:t> </a:t>
            </a:r>
            <a:r>
              <a:rPr sz="769">
                <a:latin typeface="Times New Roman"/>
                <a:cs typeface="Times New Roman"/>
              </a:rPr>
              <a:t>outcome</a:t>
            </a:r>
            <a:r>
              <a:rPr sz="769" spc="131">
                <a:latin typeface="Times New Roman"/>
                <a:cs typeface="Times New Roman"/>
              </a:rPr>
              <a:t> </a:t>
            </a:r>
            <a:r>
              <a:rPr sz="769">
                <a:latin typeface="Times New Roman"/>
                <a:cs typeface="Times New Roman"/>
              </a:rPr>
              <a:t>of</a:t>
            </a:r>
            <a:r>
              <a:rPr sz="769" spc="135">
                <a:latin typeface="Times New Roman"/>
                <a:cs typeface="Times New Roman"/>
              </a:rPr>
              <a:t> </a:t>
            </a:r>
            <a:r>
              <a:rPr sz="769" spc="-38">
                <a:latin typeface="Times New Roman"/>
                <a:cs typeface="Times New Roman"/>
              </a:rPr>
              <a:t>a</a:t>
            </a:r>
            <a:r>
              <a:rPr sz="769">
                <a:latin typeface="Times New Roman"/>
                <a:cs typeface="Times New Roman"/>
              </a:rPr>
              <a:t> match</a:t>
            </a:r>
            <a:r>
              <a:rPr sz="769" spc="-19">
                <a:latin typeface="Times New Roman"/>
                <a:cs typeface="Times New Roman"/>
              </a:rPr>
              <a:t> </a:t>
            </a:r>
            <a:r>
              <a:rPr sz="769" spc="-8">
                <a:latin typeface="Times New Roman"/>
                <a:cs typeface="Times New Roman"/>
              </a:rPr>
              <a:t>[16-</a:t>
            </a:r>
            <a:r>
              <a:rPr sz="769" spc="-15">
                <a:latin typeface="Times New Roman"/>
                <a:cs typeface="Times New Roman"/>
              </a:rPr>
              <a:t>19].</a:t>
            </a:r>
            <a:endParaRPr sz="769">
              <a:latin typeface="Times New Roman"/>
              <a:cs typeface="Times New Roman"/>
            </a:endParaRPr>
          </a:p>
        </p:txBody>
      </p:sp>
      <p:sp>
        <p:nvSpPr>
          <p:cNvPr id="7" name="object 7"/>
          <p:cNvSpPr txBox="1"/>
          <p:nvPr/>
        </p:nvSpPr>
        <p:spPr>
          <a:xfrm>
            <a:off x="7410048" y="3450961"/>
            <a:ext cx="2237865" cy="716976"/>
          </a:xfrm>
          <a:prstGeom prst="rect">
            <a:avLst/>
          </a:prstGeom>
        </p:spPr>
        <p:txBody>
          <a:bodyPr vert="horz" wrap="square" lIns="0" tIns="9768" rIns="0" bIns="0" rtlCol="0">
            <a:spAutoFit/>
          </a:bodyPr>
          <a:lstStyle/>
          <a:p>
            <a:pPr marL="9768">
              <a:lnSpc>
                <a:spcPct val="100000"/>
              </a:lnSpc>
              <a:spcBef>
                <a:spcPts val="77"/>
              </a:spcBef>
            </a:pPr>
            <a:r>
              <a:rPr sz="923" b="1" i="1">
                <a:latin typeface="Times New Roman"/>
                <a:cs typeface="Times New Roman"/>
              </a:rPr>
              <a:t>3.2. </a:t>
            </a:r>
            <a:r>
              <a:rPr sz="923" b="1" i="1" spc="-8">
                <a:latin typeface="Times New Roman"/>
                <a:cs typeface="Times New Roman"/>
              </a:rPr>
              <a:t>Architecture</a:t>
            </a:r>
            <a:endParaRPr sz="923">
              <a:latin typeface="Times New Roman"/>
              <a:cs typeface="Times New Roman"/>
            </a:endParaRPr>
          </a:p>
          <a:p>
            <a:pPr marL="9768" marR="3907" indent="140660" algn="just">
              <a:lnSpc>
                <a:spcPct val="100000"/>
              </a:lnSpc>
              <a:spcBef>
                <a:spcPts val="688"/>
              </a:spcBef>
            </a:pPr>
            <a:r>
              <a:rPr sz="769">
                <a:latin typeface="Times New Roman"/>
                <a:cs typeface="Times New Roman"/>
              </a:rPr>
              <a:t>The figure</a:t>
            </a:r>
            <a:r>
              <a:rPr sz="769" spc="8">
                <a:latin typeface="Times New Roman"/>
                <a:cs typeface="Times New Roman"/>
              </a:rPr>
              <a:t> </a:t>
            </a:r>
            <a:r>
              <a:rPr sz="769">
                <a:latin typeface="Times New Roman"/>
                <a:cs typeface="Times New Roman"/>
              </a:rPr>
              <a:t>1</a:t>
            </a:r>
            <a:r>
              <a:rPr sz="769" spc="8">
                <a:latin typeface="Times New Roman"/>
                <a:cs typeface="Times New Roman"/>
              </a:rPr>
              <a:t> </a:t>
            </a:r>
            <a:r>
              <a:rPr sz="769">
                <a:latin typeface="Times New Roman"/>
                <a:cs typeface="Times New Roman"/>
              </a:rPr>
              <a:t>represents the</a:t>
            </a:r>
            <a:r>
              <a:rPr sz="769" spc="4">
                <a:latin typeface="Times New Roman"/>
                <a:cs typeface="Times New Roman"/>
              </a:rPr>
              <a:t> </a:t>
            </a:r>
            <a:r>
              <a:rPr sz="769">
                <a:latin typeface="Times New Roman"/>
                <a:cs typeface="Times New Roman"/>
              </a:rPr>
              <a:t>architecture</a:t>
            </a:r>
            <a:r>
              <a:rPr sz="769" spc="4">
                <a:latin typeface="Times New Roman"/>
                <a:cs typeface="Times New Roman"/>
              </a:rPr>
              <a:t> </a:t>
            </a:r>
            <a:r>
              <a:rPr sz="769">
                <a:latin typeface="Times New Roman"/>
                <a:cs typeface="Times New Roman"/>
              </a:rPr>
              <a:t>of</a:t>
            </a:r>
            <a:r>
              <a:rPr sz="769" spc="-4">
                <a:latin typeface="Times New Roman"/>
                <a:cs typeface="Times New Roman"/>
              </a:rPr>
              <a:t> </a:t>
            </a:r>
            <a:r>
              <a:rPr sz="769">
                <a:latin typeface="Times New Roman"/>
                <a:cs typeface="Times New Roman"/>
              </a:rPr>
              <a:t>the</a:t>
            </a:r>
            <a:r>
              <a:rPr sz="769" spc="12">
                <a:latin typeface="Times New Roman"/>
                <a:cs typeface="Times New Roman"/>
              </a:rPr>
              <a:t> </a:t>
            </a:r>
            <a:r>
              <a:rPr sz="769" spc="-15">
                <a:latin typeface="Times New Roman"/>
                <a:cs typeface="Times New Roman"/>
              </a:rPr>
              <a:t>model </a:t>
            </a:r>
            <a:r>
              <a:rPr sz="769">
                <a:latin typeface="Times New Roman"/>
                <a:cs typeface="Times New Roman"/>
              </a:rPr>
              <a:t>which</a:t>
            </a:r>
            <a:r>
              <a:rPr sz="769" spc="31">
                <a:latin typeface="Times New Roman"/>
                <a:cs typeface="Times New Roman"/>
              </a:rPr>
              <a:t> </a:t>
            </a:r>
            <a:r>
              <a:rPr sz="769">
                <a:latin typeface="Times New Roman"/>
                <a:cs typeface="Times New Roman"/>
              </a:rPr>
              <a:t>includes</a:t>
            </a:r>
            <a:r>
              <a:rPr sz="769" spc="46">
                <a:latin typeface="Times New Roman"/>
                <a:cs typeface="Times New Roman"/>
              </a:rPr>
              <a:t> </a:t>
            </a:r>
            <a:r>
              <a:rPr sz="769">
                <a:latin typeface="Times New Roman"/>
                <a:cs typeface="Times New Roman"/>
              </a:rPr>
              <a:t>different</a:t>
            </a:r>
            <a:r>
              <a:rPr sz="769" spc="46">
                <a:latin typeface="Times New Roman"/>
                <a:cs typeface="Times New Roman"/>
              </a:rPr>
              <a:t> </a:t>
            </a:r>
            <a:r>
              <a:rPr sz="769">
                <a:latin typeface="Times New Roman"/>
                <a:cs typeface="Times New Roman"/>
              </a:rPr>
              <a:t>components</a:t>
            </a:r>
            <a:r>
              <a:rPr sz="769" spc="42">
                <a:latin typeface="Times New Roman"/>
                <a:cs typeface="Times New Roman"/>
              </a:rPr>
              <a:t> </a:t>
            </a:r>
            <a:r>
              <a:rPr sz="769">
                <a:latin typeface="Times New Roman"/>
                <a:cs typeface="Times New Roman"/>
              </a:rPr>
              <a:t>like</a:t>
            </a:r>
            <a:r>
              <a:rPr sz="769" spc="42">
                <a:latin typeface="Times New Roman"/>
                <a:cs typeface="Times New Roman"/>
              </a:rPr>
              <a:t> </a:t>
            </a:r>
            <a:r>
              <a:rPr sz="769">
                <a:latin typeface="Times New Roman"/>
                <a:cs typeface="Times New Roman"/>
              </a:rPr>
              <a:t>datasets,</a:t>
            </a:r>
            <a:r>
              <a:rPr sz="769" spc="42">
                <a:latin typeface="Times New Roman"/>
                <a:cs typeface="Times New Roman"/>
              </a:rPr>
              <a:t> </a:t>
            </a:r>
            <a:r>
              <a:rPr sz="769" spc="-8">
                <a:latin typeface="Times New Roman"/>
                <a:cs typeface="Times New Roman"/>
              </a:rPr>
              <a:t>split </a:t>
            </a:r>
            <a:r>
              <a:rPr sz="769">
                <a:latin typeface="Times New Roman"/>
                <a:cs typeface="Times New Roman"/>
              </a:rPr>
              <a:t>data,</a:t>
            </a:r>
            <a:r>
              <a:rPr sz="769" spc="-38">
                <a:latin typeface="Times New Roman"/>
                <a:cs typeface="Times New Roman"/>
              </a:rPr>
              <a:t> </a:t>
            </a:r>
            <a:r>
              <a:rPr sz="769">
                <a:latin typeface="Times New Roman"/>
                <a:cs typeface="Times New Roman"/>
              </a:rPr>
              <a:t>Training,</a:t>
            </a:r>
            <a:r>
              <a:rPr sz="769" spc="-31">
                <a:latin typeface="Times New Roman"/>
                <a:cs typeface="Times New Roman"/>
              </a:rPr>
              <a:t> </a:t>
            </a:r>
            <a:r>
              <a:rPr sz="769">
                <a:latin typeface="Times New Roman"/>
                <a:cs typeface="Times New Roman"/>
              </a:rPr>
              <a:t>Testing,</a:t>
            </a:r>
            <a:r>
              <a:rPr sz="769" spc="-35">
                <a:latin typeface="Times New Roman"/>
                <a:cs typeface="Times New Roman"/>
              </a:rPr>
              <a:t> </a:t>
            </a:r>
            <a:r>
              <a:rPr sz="769">
                <a:latin typeface="Times New Roman"/>
                <a:cs typeface="Times New Roman"/>
              </a:rPr>
              <a:t>Supervised</a:t>
            </a:r>
            <a:r>
              <a:rPr sz="769" spc="-31">
                <a:latin typeface="Times New Roman"/>
                <a:cs typeface="Times New Roman"/>
              </a:rPr>
              <a:t> </a:t>
            </a:r>
            <a:r>
              <a:rPr sz="769">
                <a:latin typeface="Times New Roman"/>
                <a:cs typeface="Times New Roman"/>
              </a:rPr>
              <a:t>Learning</a:t>
            </a:r>
            <a:r>
              <a:rPr sz="769" spc="-27">
                <a:latin typeface="Times New Roman"/>
                <a:cs typeface="Times New Roman"/>
              </a:rPr>
              <a:t> </a:t>
            </a:r>
            <a:r>
              <a:rPr sz="769">
                <a:latin typeface="Times New Roman"/>
                <a:cs typeface="Times New Roman"/>
              </a:rPr>
              <a:t>models</a:t>
            </a:r>
            <a:r>
              <a:rPr sz="769" spc="-38">
                <a:latin typeface="Times New Roman"/>
                <a:cs typeface="Times New Roman"/>
              </a:rPr>
              <a:t> </a:t>
            </a:r>
            <a:r>
              <a:rPr sz="769" spc="-19">
                <a:latin typeface="Times New Roman"/>
                <a:cs typeface="Times New Roman"/>
              </a:rPr>
              <a:t>and </a:t>
            </a:r>
            <a:r>
              <a:rPr sz="769" spc="-8">
                <a:latin typeface="Times New Roman"/>
                <a:cs typeface="Times New Roman"/>
              </a:rPr>
              <a:t>Result.</a:t>
            </a:r>
            <a:endParaRPr sz="769">
              <a:latin typeface="Times New Roman"/>
              <a:cs typeface="Times New Roman"/>
            </a:endParaRPr>
          </a:p>
        </p:txBody>
      </p:sp>
      <p:sp>
        <p:nvSpPr>
          <p:cNvPr id="8" name="object 8"/>
          <p:cNvSpPr txBox="1"/>
          <p:nvPr/>
        </p:nvSpPr>
        <p:spPr>
          <a:xfrm>
            <a:off x="7410047" y="6275203"/>
            <a:ext cx="1398299" cy="136753"/>
          </a:xfrm>
          <a:prstGeom prst="rect">
            <a:avLst/>
          </a:prstGeom>
        </p:spPr>
        <p:txBody>
          <a:bodyPr vert="horz" wrap="square" lIns="0" tIns="9280" rIns="0" bIns="0" rtlCol="0">
            <a:spAutoFit/>
          </a:bodyPr>
          <a:lstStyle/>
          <a:p>
            <a:pPr marL="9768">
              <a:lnSpc>
                <a:spcPct val="100000"/>
              </a:lnSpc>
              <a:spcBef>
                <a:spcPts val="73"/>
              </a:spcBef>
            </a:pPr>
            <a:r>
              <a:rPr sz="769" b="1">
                <a:latin typeface="Times New Roman"/>
                <a:cs typeface="Times New Roman"/>
              </a:rPr>
              <a:t>Figure</a:t>
            </a:r>
            <a:r>
              <a:rPr sz="769" b="1" spc="-4">
                <a:latin typeface="Times New Roman"/>
                <a:cs typeface="Times New Roman"/>
              </a:rPr>
              <a:t> </a:t>
            </a:r>
            <a:r>
              <a:rPr sz="769" b="1">
                <a:latin typeface="Times New Roman"/>
                <a:cs typeface="Times New Roman"/>
              </a:rPr>
              <a:t>1 </a:t>
            </a:r>
            <a:r>
              <a:rPr sz="769" spc="-8">
                <a:latin typeface="Times New Roman"/>
                <a:cs typeface="Times New Roman"/>
              </a:rPr>
              <a:t>Architecture</a:t>
            </a:r>
            <a:r>
              <a:rPr sz="769" spc="-4">
                <a:latin typeface="Times New Roman"/>
                <a:cs typeface="Times New Roman"/>
              </a:rPr>
              <a:t> </a:t>
            </a:r>
            <a:r>
              <a:rPr sz="769">
                <a:latin typeface="Times New Roman"/>
                <a:cs typeface="Times New Roman"/>
              </a:rPr>
              <a:t>of</a:t>
            </a:r>
            <a:r>
              <a:rPr sz="769" spc="-12">
                <a:latin typeface="Times New Roman"/>
                <a:cs typeface="Times New Roman"/>
              </a:rPr>
              <a:t> </a:t>
            </a:r>
            <a:r>
              <a:rPr sz="769">
                <a:latin typeface="Times New Roman"/>
                <a:cs typeface="Times New Roman"/>
              </a:rPr>
              <a:t>the</a:t>
            </a:r>
            <a:r>
              <a:rPr sz="769" spc="4">
                <a:latin typeface="Times New Roman"/>
                <a:cs typeface="Times New Roman"/>
              </a:rPr>
              <a:t> </a:t>
            </a:r>
            <a:r>
              <a:rPr sz="769" spc="-8">
                <a:latin typeface="Times New Roman"/>
                <a:cs typeface="Times New Roman"/>
              </a:rPr>
              <a:t>model</a:t>
            </a:r>
            <a:endParaRPr sz="769">
              <a:latin typeface="Times New Roman"/>
              <a:cs typeface="Times New Roman"/>
            </a:endParaRPr>
          </a:p>
        </p:txBody>
      </p:sp>
      <p:sp>
        <p:nvSpPr>
          <p:cNvPr id="9" name="object 9"/>
          <p:cNvSpPr txBox="1"/>
          <p:nvPr/>
        </p:nvSpPr>
        <p:spPr>
          <a:xfrm>
            <a:off x="7410047" y="6511982"/>
            <a:ext cx="2241284" cy="947991"/>
          </a:xfrm>
          <a:prstGeom prst="rect">
            <a:avLst/>
          </a:prstGeom>
        </p:spPr>
        <p:txBody>
          <a:bodyPr vert="horz" wrap="square" lIns="0" tIns="9768" rIns="0" bIns="0" rtlCol="0">
            <a:spAutoFit/>
          </a:bodyPr>
          <a:lstStyle/>
          <a:p>
            <a:pPr marL="9768">
              <a:lnSpc>
                <a:spcPct val="100000"/>
              </a:lnSpc>
              <a:spcBef>
                <a:spcPts val="77"/>
              </a:spcBef>
            </a:pPr>
            <a:r>
              <a:rPr sz="885" i="1">
                <a:latin typeface="Times New Roman"/>
                <a:cs typeface="Times New Roman"/>
              </a:rPr>
              <a:t>3.2.1. </a:t>
            </a:r>
            <a:r>
              <a:rPr sz="885" i="1" spc="-8">
                <a:latin typeface="Times New Roman"/>
                <a:cs typeface="Times New Roman"/>
              </a:rPr>
              <a:t>Dataset</a:t>
            </a:r>
            <a:endParaRPr sz="885">
              <a:latin typeface="Times New Roman"/>
              <a:cs typeface="Times New Roman"/>
            </a:endParaRPr>
          </a:p>
          <a:p>
            <a:pPr marL="9768" marR="3907" indent="140660" algn="just">
              <a:lnSpc>
                <a:spcPct val="100000"/>
              </a:lnSpc>
              <a:spcBef>
                <a:spcPts val="707"/>
              </a:spcBef>
            </a:pPr>
            <a:r>
              <a:rPr sz="769" spc="-8">
                <a:latin typeface="Times New Roman"/>
                <a:cs typeface="Times New Roman"/>
              </a:rPr>
              <a:t>The</a:t>
            </a:r>
            <a:r>
              <a:rPr sz="769" spc="-31">
                <a:latin typeface="Times New Roman"/>
                <a:cs typeface="Times New Roman"/>
              </a:rPr>
              <a:t> </a:t>
            </a:r>
            <a:r>
              <a:rPr sz="769" spc="-8">
                <a:latin typeface="Times New Roman"/>
                <a:cs typeface="Times New Roman"/>
              </a:rPr>
              <a:t>first</a:t>
            </a:r>
            <a:r>
              <a:rPr sz="769" spc="-23">
                <a:latin typeface="Times New Roman"/>
                <a:cs typeface="Times New Roman"/>
              </a:rPr>
              <a:t> </a:t>
            </a:r>
            <a:r>
              <a:rPr sz="769">
                <a:latin typeface="Times New Roman"/>
                <a:cs typeface="Times New Roman"/>
              </a:rPr>
              <a:t>step</a:t>
            </a:r>
            <a:r>
              <a:rPr sz="769" spc="-23">
                <a:latin typeface="Times New Roman"/>
                <a:cs typeface="Times New Roman"/>
              </a:rPr>
              <a:t> </a:t>
            </a:r>
            <a:r>
              <a:rPr sz="769">
                <a:latin typeface="Times New Roman"/>
                <a:cs typeface="Times New Roman"/>
              </a:rPr>
              <a:t>in</a:t>
            </a:r>
            <a:r>
              <a:rPr sz="769" spc="-38">
                <a:latin typeface="Times New Roman"/>
                <a:cs typeface="Times New Roman"/>
              </a:rPr>
              <a:t> </a:t>
            </a:r>
            <a:r>
              <a:rPr sz="769">
                <a:latin typeface="Times New Roman"/>
                <a:cs typeface="Times New Roman"/>
              </a:rPr>
              <a:t>the</a:t>
            </a:r>
            <a:r>
              <a:rPr sz="769" spc="-19">
                <a:latin typeface="Times New Roman"/>
                <a:cs typeface="Times New Roman"/>
              </a:rPr>
              <a:t> </a:t>
            </a:r>
            <a:r>
              <a:rPr sz="769" spc="-8">
                <a:latin typeface="Times New Roman"/>
                <a:cs typeface="Times New Roman"/>
              </a:rPr>
              <a:t>Architecture</a:t>
            </a:r>
            <a:r>
              <a:rPr sz="769" spc="-31">
                <a:latin typeface="Times New Roman"/>
                <a:cs typeface="Times New Roman"/>
              </a:rPr>
              <a:t> </a:t>
            </a:r>
            <a:r>
              <a:rPr sz="769">
                <a:latin typeface="Times New Roman"/>
                <a:cs typeface="Times New Roman"/>
              </a:rPr>
              <a:t>of</a:t>
            </a:r>
            <a:r>
              <a:rPr sz="769" spc="-19">
                <a:latin typeface="Times New Roman"/>
                <a:cs typeface="Times New Roman"/>
              </a:rPr>
              <a:t> </a:t>
            </a:r>
            <a:r>
              <a:rPr sz="769" spc="-8">
                <a:latin typeface="Times New Roman"/>
                <a:cs typeface="Times New Roman"/>
              </a:rPr>
              <a:t>model</a:t>
            </a:r>
            <a:r>
              <a:rPr sz="769" spc="-27">
                <a:latin typeface="Times New Roman"/>
                <a:cs typeface="Times New Roman"/>
              </a:rPr>
              <a:t> </a:t>
            </a:r>
            <a:r>
              <a:rPr sz="769">
                <a:latin typeface="Times New Roman"/>
                <a:cs typeface="Times New Roman"/>
              </a:rPr>
              <a:t>is</a:t>
            </a:r>
            <a:r>
              <a:rPr sz="769" spc="-35">
                <a:latin typeface="Times New Roman"/>
                <a:cs typeface="Times New Roman"/>
              </a:rPr>
              <a:t> </a:t>
            </a:r>
            <a:r>
              <a:rPr sz="769">
                <a:latin typeface="Times New Roman"/>
                <a:cs typeface="Times New Roman"/>
              </a:rPr>
              <a:t>to</a:t>
            </a:r>
            <a:r>
              <a:rPr sz="769" spc="-27">
                <a:latin typeface="Times New Roman"/>
                <a:cs typeface="Times New Roman"/>
              </a:rPr>
              <a:t> </a:t>
            </a:r>
            <a:r>
              <a:rPr sz="769" spc="-8">
                <a:latin typeface="Times New Roman"/>
                <a:cs typeface="Times New Roman"/>
              </a:rPr>
              <a:t>collect </a:t>
            </a:r>
            <a:r>
              <a:rPr sz="769">
                <a:latin typeface="Times New Roman"/>
                <a:cs typeface="Times New Roman"/>
              </a:rPr>
              <a:t>datasets</a:t>
            </a:r>
            <a:r>
              <a:rPr sz="769" spc="-27">
                <a:latin typeface="Times New Roman"/>
                <a:cs typeface="Times New Roman"/>
              </a:rPr>
              <a:t> </a:t>
            </a:r>
            <a:r>
              <a:rPr sz="769">
                <a:latin typeface="Times New Roman"/>
                <a:cs typeface="Times New Roman"/>
              </a:rPr>
              <a:t>from</a:t>
            </a:r>
            <a:r>
              <a:rPr sz="769" spc="-27">
                <a:latin typeface="Times New Roman"/>
                <a:cs typeface="Times New Roman"/>
              </a:rPr>
              <a:t> </a:t>
            </a:r>
            <a:r>
              <a:rPr sz="769">
                <a:latin typeface="Times New Roman"/>
                <a:cs typeface="Times New Roman"/>
              </a:rPr>
              <a:t>various</a:t>
            </a:r>
            <a:r>
              <a:rPr sz="769" spc="-23">
                <a:latin typeface="Times New Roman"/>
                <a:cs typeface="Times New Roman"/>
              </a:rPr>
              <a:t> </a:t>
            </a:r>
            <a:r>
              <a:rPr sz="769">
                <a:latin typeface="Times New Roman"/>
                <a:cs typeface="Times New Roman"/>
              </a:rPr>
              <a:t>sources. The</a:t>
            </a:r>
            <a:r>
              <a:rPr sz="769" spc="-19">
                <a:latin typeface="Times New Roman"/>
                <a:cs typeface="Times New Roman"/>
              </a:rPr>
              <a:t> </a:t>
            </a:r>
            <a:r>
              <a:rPr sz="769">
                <a:latin typeface="Times New Roman"/>
                <a:cs typeface="Times New Roman"/>
              </a:rPr>
              <a:t>data</a:t>
            </a:r>
            <a:r>
              <a:rPr sz="769" spc="-23">
                <a:latin typeface="Times New Roman"/>
                <a:cs typeface="Times New Roman"/>
              </a:rPr>
              <a:t> </a:t>
            </a:r>
            <a:r>
              <a:rPr sz="769">
                <a:latin typeface="Times New Roman"/>
                <a:cs typeface="Times New Roman"/>
              </a:rPr>
              <a:t>which</a:t>
            </a:r>
            <a:r>
              <a:rPr sz="769" spc="-23">
                <a:latin typeface="Times New Roman"/>
                <a:cs typeface="Times New Roman"/>
              </a:rPr>
              <a:t> </a:t>
            </a:r>
            <a:r>
              <a:rPr sz="769">
                <a:latin typeface="Times New Roman"/>
                <a:cs typeface="Times New Roman"/>
              </a:rPr>
              <a:t>is</a:t>
            </a:r>
            <a:r>
              <a:rPr sz="769" spc="-19">
                <a:latin typeface="Times New Roman"/>
                <a:cs typeface="Times New Roman"/>
              </a:rPr>
              <a:t> </a:t>
            </a:r>
            <a:r>
              <a:rPr sz="769">
                <a:latin typeface="Times New Roman"/>
                <a:cs typeface="Times New Roman"/>
              </a:rPr>
              <a:t>fed</a:t>
            </a:r>
            <a:r>
              <a:rPr sz="769" spc="-15">
                <a:latin typeface="Times New Roman"/>
                <a:cs typeface="Times New Roman"/>
              </a:rPr>
              <a:t> into </a:t>
            </a:r>
            <a:r>
              <a:rPr sz="769">
                <a:latin typeface="Times New Roman"/>
                <a:cs typeface="Times New Roman"/>
              </a:rPr>
              <a:t>the</a:t>
            </a:r>
            <a:r>
              <a:rPr sz="769" spc="35">
                <a:latin typeface="Times New Roman"/>
                <a:cs typeface="Times New Roman"/>
              </a:rPr>
              <a:t> </a:t>
            </a:r>
            <a:r>
              <a:rPr sz="769">
                <a:latin typeface="Times New Roman"/>
                <a:cs typeface="Times New Roman"/>
              </a:rPr>
              <a:t>model</a:t>
            </a:r>
            <a:r>
              <a:rPr sz="769" spc="27">
                <a:latin typeface="Times New Roman"/>
                <a:cs typeface="Times New Roman"/>
              </a:rPr>
              <a:t> </a:t>
            </a:r>
            <a:r>
              <a:rPr sz="769">
                <a:latin typeface="Times New Roman"/>
                <a:cs typeface="Times New Roman"/>
              </a:rPr>
              <a:t>decides</a:t>
            </a:r>
            <a:r>
              <a:rPr sz="769" spc="23">
                <a:latin typeface="Times New Roman"/>
                <a:cs typeface="Times New Roman"/>
              </a:rPr>
              <a:t> </a:t>
            </a:r>
            <a:r>
              <a:rPr sz="769">
                <a:latin typeface="Times New Roman"/>
                <a:cs typeface="Times New Roman"/>
              </a:rPr>
              <a:t>how</a:t>
            </a:r>
            <a:r>
              <a:rPr sz="769" spc="15">
                <a:latin typeface="Times New Roman"/>
                <a:cs typeface="Times New Roman"/>
              </a:rPr>
              <a:t> </a:t>
            </a:r>
            <a:r>
              <a:rPr sz="769">
                <a:latin typeface="Times New Roman"/>
                <a:cs typeface="Times New Roman"/>
              </a:rPr>
              <a:t>the</a:t>
            </a:r>
            <a:r>
              <a:rPr sz="769" spc="50">
                <a:latin typeface="Times New Roman"/>
                <a:cs typeface="Times New Roman"/>
              </a:rPr>
              <a:t> </a:t>
            </a:r>
            <a:r>
              <a:rPr sz="769">
                <a:latin typeface="Times New Roman"/>
                <a:cs typeface="Times New Roman"/>
              </a:rPr>
              <a:t>model</a:t>
            </a:r>
            <a:r>
              <a:rPr sz="769" spc="27">
                <a:latin typeface="Times New Roman"/>
                <a:cs typeface="Times New Roman"/>
              </a:rPr>
              <a:t> </a:t>
            </a:r>
            <a:r>
              <a:rPr sz="769">
                <a:latin typeface="Times New Roman"/>
                <a:cs typeface="Times New Roman"/>
              </a:rPr>
              <a:t>acts</a:t>
            </a:r>
            <a:r>
              <a:rPr sz="769" spc="27">
                <a:latin typeface="Times New Roman"/>
                <a:cs typeface="Times New Roman"/>
              </a:rPr>
              <a:t> </a:t>
            </a:r>
            <a:r>
              <a:rPr sz="769">
                <a:latin typeface="Times New Roman"/>
                <a:cs typeface="Times New Roman"/>
              </a:rPr>
              <a:t>and</a:t>
            </a:r>
            <a:r>
              <a:rPr sz="769" spc="31">
                <a:latin typeface="Times New Roman"/>
                <a:cs typeface="Times New Roman"/>
              </a:rPr>
              <a:t> </a:t>
            </a:r>
            <a:r>
              <a:rPr sz="769">
                <a:latin typeface="Times New Roman"/>
                <a:cs typeface="Times New Roman"/>
              </a:rPr>
              <a:t>reacts.</a:t>
            </a:r>
            <a:r>
              <a:rPr sz="769" spc="27">
                <a:latin typeface="Times New Roman"/>
                <a:cs typeface="Times New Roman"/>
              </a:rPr>
              <a:t> </a:t>
            </a:r>
            <a:r>
              <a:rPr sz="769">
                <a:latin typeface="Times New Roman"/>
                <a:cs typeface="Times New Roman"/>
              </a:rPr>
              <a:t>If</a:t>
            </a:r>
            <a:r>
              <a:rPr sz="769" spc="23">
                <a:latin typeface="Times New Roman"/>
                <a:cs typeface="Times New Roman"/>
              </a:rPr>
              <a:t> </a:t>
            </a:r>
            <a:r>
              <a:rPr sz="769" spc="-19">
                <a:latin typeface="Times New Roman"/>
                <a:cs typeface="Times New Roman"/>
              </a:rPr>
              <a:t>the </a:t>
            </a:r>
            <a:r>
              <a:rPr sz="769">
                <a:latin typeface="Times New Roman"/>
                <a:cs typeface="Times New Roman"/>
              </a:rPr>
              <a:t>data</a:t>
            </a:r>
            <a:r>
              <a:rPr sz="769" spc="265">
                <a:latin typeface="Times New Roman"/>
                <a:cs typeface="Times New Roman"/>
              </a:rPr>
              <a:t> </a:t>
            </a:r>
            <a:r>
              <a:rPr sz="769">
                <a:latin typeface="Times New Roman"/>
                <a:cs typeface="Times New Roman"/>
              </a:rPr>
              <a:t>is</a:t>
            </a:r>
            <a:r>
              <a:rPr sz="769" spc="265">
                <a:latin typeface="Times New Roman"/>
                <a:cs typeface="Times New Roman"/>
              </a:rPr>
              <a:t> </a:t>
            </a:r>
            <a:r>
              <a:rPr sz="769">
                <a:latin typeface="Times New Roman"/>
                <a:cs typeface="Times New Roman"/>
              </a:rPr>
              <a:t>accurate</a:t>
            </a:r>
            <a:r>
              <a:rPr sz="769" spc="265">
                <a:latin typeface="Times New Roman"/>
                <a:cs typeface="Times New Roman"/>
              </a:rPr>
              <a:t> </a:t>
            </a:r>
            <a:r>
              <a:rPr sz="769">
                <a:latin typeface="Times New Roman"/>
                <a:cs typeface="Times New Roman"/>
              </a:rPr>
              <a:t>and</a:t>
            </a:r>
            <a:r>
              <a:rPr sz="769" spc="273">
                <a:latin typeface="Times New Roman"/>
                <a:cs typeface="Times New Roman"/>
              </a:rPr>
              <a:t> </a:t>
            </a:r>
            <a:r>
              <a:rPr sz="769" spc="-15">
                <a:latin typeface="Times New Roman"/>
                <a:cs typeface="Times New Roman"/>
              </a:rPr>
              <a:t>up-</a:t>
            </a:r>
            <a:r>
              <a:rPr sz="769" spc="-8">
                <a:latin typeface="Times New Roman"/>
                <a:cs typeface="Times New Roman"/>
              </a:rPr>
              <a:t>to-</a:t>
            </a:r>
            <a:r>
              <a:rPr sz="769">
                <a:latin typeface="Times New Roman"/>
                <a:cs typeface="Times New Roman"/>
              </a:rPr>
              <a:t>date,</a:t>
            </a:r>
            <a:r>
              <a:rPr sz="769" spc="265">
                <a:latin typeface="Times New Roman"/>
                <a:cs typeface="Times New Roman"/>
              </a:rPr>
              <a:t> </a:t>
            </a:r>
            <a:r>
              <a:rPr sz="769">
                <a:latin typeface="Times New Roman"/>
                <a:cs typeface="Times New Roman"/>
              </a:rPr>
              <a:t>then</a:t>
            </a:r>
            <a:r>
              <a:rPr sz="769" spc="273">
                <a:latin typeface="Times New Roman"/>
                <a:cs typeface="Times New Roman"/>
              </a:rPr>
              <a:t> </a:t>
            </a:r>
            <a:r>
              <a:rPr sz="769">
                <a:latin typeface="Times New Roman"/>
                <a:cs typeface="Times New Roman"/>
              </a:rPr>
              <a:t>we</a:t>
            </a:r>
            <a:r>
              <a:rPr sz="769" spc="273">
                <a:latin typeface="Times New Roman"/>
                <a:cs typeface="Times New Roman"/>
              </a:rPr>
              <a:t> </a:t>
            </a:r>
            <a:r>
              <a:rPr sz="769">
                <a:latin typeface="Times New Roman"/>
                <a:cs typeface="Times New Roman"/>
              </a:rPr>
              <a:t>will</a:t>
            </a:r>
            <a:r>
              <a:rPr sz="769" spc="265">
                <a:latin typeface="Times New Roman"/>
                <a:cs typeface="Times New Roman"/>
              </a:rPr>
              <a:t> </a:t>
            </a:r>
            <a:r>
              <a:rPr sz="769" spc="-15">
                <a:latin typeface="Times New Roman"/>
                <a:cs typeface="Times New Roman"/>
              </a:rPr>
              <a:t>have </a:t>
            </a:r>
            <a:r>
              <a:rPr sz="769">
                <a:latin typeface="Times New Roman"/>
                <a:cs typeface="Times New Roman"/>
              </a:rPr>
              <a:t>accurate</a:t>
            </a:r>
            <a:r>
              <a:rPr sz="769" spc="12">
                <a:latin typeface="Times New Roman"/>
                <a:cs typeface="Times New Roman"/>
              </a:rPr>
              <a:t> </a:t>
            </a:r>
            <a:r>
              <a:rPr sz="769">
                <a:latin typeface="Times New Roman"/>
                <a:cs typeface="Times New Roman"/>
              </a:rPr>
              <a:t>outcomes</a:t>
            </a:r>
            <a:r>
              <a:rPr sz="769" spc="8">
                <a:latin typeface="Times New Roman"/>
                <a:cs typeface="Times New Roman"/>
              </a:rPr>
              <a:t> </a:t>
            </a:r>
            <a:r>
              <a:rPr sz="769">
                <a:latin typeface="Times New Roman"/>
                <a:cs typeface="Times New Roman"/>
              </a:rPr>
              <a:t>or</a:t>
            </a:r>
            <a:r>
              <a:rPr sz="769" spc="12">
                <a:latin typeface="Times New Roman"/>
                <a:cs typeface="Times New Roman"/>
              </a:rPr>
              <a:t> </a:t>
            </a:r>
            <a:r>
              <a:rPr sz="769">
                <a:latin typeface="Times New Roman"/>
                <a:cs typeface="Times New Roman"/>
              </a:rPr>
              <a:t>predictions.</a:t>
            </a:r>
            <a:r>
              <a:rPr sz="769" spc="12">
                <a:latin typeface="Times New Roman"/>
                <a:cs typeface="Times New Roman"/>
              </a:rPr>
              <a:t> </a:t>
            </a:r>
            <a:r>
              <a:rPr sz="769">
                <a:latin typeface="Times New Roman"/>
                <a:cs typeface="Times New Roman"/>
              </a:rPr>
              <a:t>So,</a:t>
            </a:r>
            <a:r>
              <a:rPr sz="769" spc="19">
                <a:latin typeface="Times New Roman"/>
                <a:cs typeface="Times New Roman"/>
              </a:rPr>
              <a:t> </a:t>
            </a:r>
            <a:r>
              <a:rPr sz="769">
                <a:latin typeface="Times New Roman"/>
                <a:cs typeface="Times New Roman"/>
              </a:rPr>
              <a:t>we</a:t>
            </a:r>
            <a:r>
              <a:rPr sz="769" spc="8">
                <a:latin typeface="Times New Roman"/>
                <a:cs typeface="Times New Roman"/>
              </a:rPr>
              <a:t> </a:t>
            </a:r>
            <a:r>
              <a:rPr sz="769">
                <a:latin typeface="Times New Roman"/>
                <a:cs typeface="Times New Roman"/>
              </a:rPr>
              <a:t>have</a:t>
            </a:r>
            <a:r>
              <a:rPr sz="769" spc="12">
                <a:latin typeface="Times New Roman"/>
                <a:cs typeface="Times New Roman"/>
              </a:rPr>
              <a:t> </a:t>
            </a:r>
            <a:r>
              <a:rPr sz="769" spc="-8">
                <a:latin typeface="Times New Roman"/>
                <a:cs typeface="Times New Roman"/>
              </a:rPr>
              <a:t>collected </a:t>
            </a:r>
            <a:r>
              <a:rPr sz="769">
                <a:latin typeface="Times New Roman"/>
                <a:cs typeface="Times New Roman"/>
              </a:rPr>
              <a:t>6</a:t>
            </a:r>
            <a:r>
              <a:rPr sz="769" spc="-27">
                <a:latin typeface="Times New Roman"/>
                <a:cs typeface="Times New Roman"/>
              </a:rPr>
              <a:t> </a:t>
            </a:r>
            <a:r>
              <a:rPr sz="769" spc="-8">
                <a:latin typeface="Times New Roman"/>
                <a:cs typeface="Times New Roman"/>
              </a:rPr>
              <a:t>datasets</a:t>
            </a:r>
            <a:r>
              <a:rPr sz="769" spc="-31">
                <a:latin typeface="Times New Roman"/>
                <a:cs typeface="Times New Roman"/>
              </a:rPr>
              <a:t> </a:t>
            </a:r>
            <a:r>
              <a:rPr sz="769" spc="-8">
                <a:latin typeface="Times New Roman"/>
                <a:cs typeface="Times New Roman"/>
              </a:rPr>
              <a:t>from</a:t>
            </a:r>
            <a:r>
              <a:rPr sz="769" spc="-42">
                <a:latin typeface="Times New Roman"/>
                <a:cs typeface="Times New Roman"/>
              </a:rPr>
              <a:t> </a:t>
            </a:r>
            <a:r>
              <a:rPr sz="769" spc="-8">
                <a:latin typeface="Times New Roman"/>
                <a:cs typeface="Times New Roman"/>
              </a:rPr>
              <a:t>Kaggle.com</a:t>
            </a:r>
            <a:r>
              <a:rPr sz="769" spc="-27">
                <a:latin typeface="Times New Roman"/>
                <a:cs typeface="Times New Roman"/>
              </a:rPr>
              <a:t> </a:t>
            </a:r>
            <a:r>
              <a:rPr sz="769" spc="-8">
                <a:latin typeface="Times New Roman"/>
                <a:cs typeface="Times New Roman"/>
              </a:rPr>
              <a:t>which</a:t>
            </a:r>
            <a:r>
              <a:rPr sz="769" spc="-31">
                <a:latin typeface="Times New Roman"/>
                <a:cs typeface="Times New Roman"/>
              </a:rPr>
              <a:t> </a:t>
            </a:r>
            <a:r>
              <a:rPr sz="769" spc="-8">
                <a:latin typeface="Times New Roman"/>
                <a:cs typeface="Times New Roman"/>
              </a:rPr>
              <a:t>are</a:t>
            </a:r>
            <a:r>
              <a:rPr sz="769" spc="-31">
                <a:latin typeface="Times New Roman"/>
                <a:cs typeface="Times New Roman"/>
              </a:rPr>
              <a:t> </a:t>
            </a:r>
            <a:r>
              <a:rPr sz="769">
                <a:latin typeface="Times New Roman"/>
                <a:cs typeface="Times New Roman"/>
              </a:rPr>
              <a:t>as</a:t>
            </a:r>
            <a:r>
              <a:rPr sz="769" spc="-19">
                <a:latin typeface="Times New Roman"/>
                <a:cs typeface="Times New Roman"/>
              </a:rPr>
              <a:t> </a:t>
            </a:r>
            <a:r>
              <a:rPr sz="769" spc="-8">
                <a:latin typeface="Times New Roman"/>
                <a:cs typeface="Times New Roman"/>
              </a:rPr>
              <a:t>follows</a:t>
            </a:r>
            <a:r>
              <a:rPr sz="769" spc="-23">
                <a:latin typeface="Times New Roman"/>
                <a:cs typeface="Times New Roman"/>
              </a:rPr>
              <a:t> </a:t>
            </a:r>
            <a:r>
              <a:rPr sz="769" spc="-8">
                <a:latin typeface="Times New Roman"/>
                <a:cs typeface="Times New Roman"/>
              </a:rPr>
              <a:t>[20-</a:t>
            </a:r>
            <a:r>
              <a:rPr sz="769" spc="-15">
                <a:latin typeface="Times New Roman"/>
                <a:cs typeface="Times New Roman"/>
              </a:rPr>
              <a:t>21].</a:t>
            </a:r>
            <a:endParaRPr sz="769">
              <a:latin typeface="Times New Roman"/>
              <a:cs typeface="Times New Roman"/>
            </a:endParaRPr>
          </a:p>
        </p:txBody>
      </p:sp>
      <p:pic>
        <p:nvPicPr>
          <p:cNvPr id="10" name="object 10"/>
          <p:cNvPicPr/>
          <p:nvPr/>
        </p:nvPicPr>
        <p:blipFill>
          <a:blip r:embed="rId2"/>
          <a:stretch>
            <a:fillRect/>
          </a:stretch>
        </p:blipFill>
        <p:spPr>
          <a:xfrm>
            <a:off x="7419132" y="4185403"/>
            <a:ext cx="2354793" cy="2041292"/>
          </a:xfrm>
          <a:prstGeom prst="rect">
            <a:avLst/>
          </a:prstGeom>
        </p:spPr>
      </p:pic>
      <p:pic>
        <p:nvPicPr>
          <p:cNvPr id="11" name="object 11"/>
          <p:cNvPicPr/>
          <p:nvPr/>
        </p:nvPicPr>
        <p:blipFill>
          <a:blip r:embed="rId3"/>
          <a:stretch>
            <a:fillRect/>
          </a:stretch>
        </p:blipFill>
        <p:spPr>
          <a:xfrm>
            <a:off x="4628166" y="119627"/>
            <a:ext cx="626784" cy="213689"/>
          </a:xfrm>
          <a:prstGeom prst="rect">
            <a:avLst/>
          </a:prstGeom>
        </p:spPr>
      </p:pic>
      <p:sp>
        <p:nvSpPr>
          <p:cNvPr id="12" name="object 12"/>
          <p:cNvSpPr txBox="1"/>
          <p:nvPr/>
        </p:nvSpPr>
        <p:spPr>
          <a:xfrm>
            <a:off x="6395926" y="166447"/>
            <a:ext cx="1838840" cy="125031"/>
          </a:xfrm>
          <a:prstGeom prst="rect">
            <a:avLst/>
          </a:prstGeom>
        </p:spPr>
        <p:txBody>
          <a:bodyPr vert="horz" wrap="square" lIns="0" tIns="9768" rIns="0" bIns="0" rtlCol="0">
            <a:spAutoFit/>
          </a:bodyPr>
          <a:lstStyle/>
          <a:p>
            <a:pPr marL="9768">
              <a:lnSpc>
                <a:spcPct val="100000"/>
              </a:lnSpc>
              <a:spcBef>
                <a:spcPts val="77"/>
              </a:spcBef>
            </a:pPr>
            <a:r>
              <a:rPr sz="692" i="1">
                <a:latin typeface="Times New Roman"/>
                <a:cs typeface="Times New Roman"/>
              </a:rPr>
              <a:t>Atlantis</a:t>
            </a:r>
            <a:r>
              <a:rPr sz="692" i="1" spc="-8">
                <a:latin typeface="Times New Roman"/>
                <a:cs typeface="Times New Roman"/>
              </a:rPr>
              <a:t> </a:t>
            </a:r>
            <a:r>
              <a:rPr sz="692" i="1">
                <a:latin typeface="Times New Roman"/>
                <a:cs typeface="Times New Roman"/>
              </a:rPr>
              <a:t>Highlights</a:t>
            </a:r>
            <a:r>
              <a:rPr sz="692" i="1" spc="-8">
                <a:latin typeface="Times New Roman"/>
                <a:cs typeface="Times New Roman"/>
              </a:rPr>
              <a:t> </a:t>
            </a:r>
            <a:r>
              <a:rPr sz="692" i="1">
                <a:latin typeface="Times New Roman"/>
                <a:cs typeface="Times New Roman"/>
              </a:rPr>
              <a:t>in</a:t>
            </a:r>
            <a:r>
              <a:rPr sz="692" i="1" spc="-8">
                <a:latin typeface="Times New Roman"/>
                <a:cs typeface="Times New Roman"/>
              </a:rPr>
              <a:t> </a:t>
            </a:r>
            <a:r>
              <a:rPr sz="692" i="1">
                <a:latin typeface="Times New Roman"/>
                <a:cs typeface="Times New Roman"/>
              </a:rPr>
              <a:t>Computer</a:t>
            </a:r>
            <a:r>
              <a:rPr sz="692" i="1" spc="-8">
                <a:latin typeface="Times New Roman"/>
                <a:cs typeface="Times New Roman"/>
              </a:rPr>
              <a:t> </a:t>
            </a:r>
            <a:r>
              <a:rPr sz="692" i="1">
                <a:latin typeface="Times New Roman"/>
                <a:cs typeface="Times New Roman"/>
              </a:rPr>
              <a:t>Sciences,</a:t>
            </a:r>
            <a:r>
              <a:rPr sz="692" i="1" spc="-8">
                <a:latin typeface="Times New Roman"/>
                <a:cs typeface="Times New Roman"/>
              </a:rPr>
              <a:t> </a:t>
            </a:r>
            <a:r>
              <a:rPr sz="692" i="1">
                <a:latin typeface="Times New Roman"/>
                <a:cs typeface="Times New Roman"/>
              </a:rPr>
              <a:t>volume</a:t>
            </a:r>
            <a:r>
              <a:rPr sz="692" i="1" spc="-8">
                <a:latin typeface="Times New Roman"/>
                <a:cs typeface="Times New Roman"/>
              </a:rPr>
              <a:t> </a:t>
            </a:r>
            <a:r>
              <a:rPr sz="692" i="1" spc="-38">
                <a:latin typeface="Times New Roman"/>
                <a:cs typeface="Times New Roman"/>
              </a:rPr>
              <a:t>4</a:t>
            </a:r>
            <a:endParaRPr sz="692">
              <a:latin typeface="Times New Roman"/>
              <a:cs typeface="Times New Roman"/>
            </a:endParaRPr>
          </a:p>
        </p:txBody>
      </p:sp>
      <p:sp>
        <p:nvSpPr>
          <p:cNvPr id="13" name="object 13"/>
          <p:cNvSpPr txBox="1">
            <a:spLocks noGrp="1"/>
          </p:cNvSpPr>
          <p:nvPr>
            <p:ph type="sldNum" sz="quarter" idx="7"/>
          </p:nvPr>
        </p:nvSpPr>
        <p:spPr>
          <a:xfrm>
            <a:off x="14415736" y="6145791"/>
            <a:ext cx="387052" cy="81140"/>
          </a:xfrm>
          <a:prstGeom prst="rect">
            <a:avLst/>
          </a:prstGeom>
        </p:spPr>
        <p:txBody>
          <a:bodyPr vert="horz" wrap="square" lIns="0" tIns="0" rIns="0" bIns="0" rtlCol="0">
            <a:spAutoFit/>
          </a:bodyPr>
          <a:lstStyle/>
          <a:p>
            <a:pPr marL="29304">
              <a:lnSpc>
                <a:spcPct val="100000"/>
              </a:lnSpc>
            </a:pPr>
            <a:r>
              <a:rPr spc="-19"/>
              <a:t>400</a:t>
            </a:r>
          </a:p>
        </p:txBody>
      </p:sp>
    </p:spTree>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4982037" y="683179"/>
            <a:ext cx="2239819" cy="1222962"/>
          </a:xfrm>
          <a:prstGeom prst="rect">
            <a:avLst/>
          </a:prstGeom>
        </p:spPr>
        <p:txBody>
          <a:bodyPr vert="horz" wrap="square" lIns="0" tIns="10256" rIns="0" bIns="0" rtlCol="0">
            <a:spAutoFit/>
          </a:bodyPr>
          <a:lstStyle/>
          <a:p>
            <a:pPr marL="9768">
              <a:lnSpc>
                <a:spcPct val="100000"/>
              </a:lnSpc>
              <a:spcBef>
                <a:spcPts val="81"/>
              </a:spcBef>
            </a:pPr>
            <a:r>
              <a:rPr sz="808" i="1" u="sng">
                <a:uFill>
                  <a:solidFill>
                    <a:srgbClr val="000000"/>
                  </a:solidFill>
                </a:uFill>
                <a:latin typeface="Times New Roman"/>
                <a:cs typeface="Times New Roman"/>
              </a:rPr>
              <a:t>3.2.1.1.</a:t>
            </a:r>
            <a:r>
              <a:rPr sz="808" i="1" u="sng" spc="-15">
                <a:uFill>
                  <a:solidFill>
                    <a:srgbClr val="000000"/>
                  </a:solidFill>
                </a:uFill>
                <a:latin typeface="Times New Roman"/>
                <a:cs typeface="Times New Roman"/>
              </a:rPr>
              <a:t> </a:t>
            </a:r>
            <a:r>
              <a:rPr sz="808" i="1" u="sng">
                <a:uFill>
                  <a:solidFill>
                    <a:srgbClr val="000000"/>
                  </a:solidFill>
                </a:uFill>
                <a:latin typeface="Times New Roman"/>
                <a:cs typeface="Times New Roman"/>
              </a:rPr>
              <a:t>Team</a:t>
            </a:r>
            <a:r>
              <a:rPr sz="808" i="1" u="sng" spc="-12">
                <a:uFill>
                  <a:solidFill>
                    <a:srgbClr val="000000"/>
                  </a:solidFill>
                </a:uFill>
                <a:latin typeface="Times New Roman"/>
                <a:cs typeface="Times New Roman"/>
              </a:rPr>
              <a:t> </a:t>
            </a:r>
            <a:r>
              <a:rPr sz="808" i="1" u="sng">
                <a:uFill>
                  <a:solidFill>
                    <a:srgbClr val="000000"/>
                  </a:solidFill>
                </a:uFill>
                <a:latin typeface="Times New Roman"/>
                <a:cs typeface="Times New Roman"/>
              </a:rPr>
              <a:t>wise</a:t>
            </a:r>
            <a:r>
              <a:rPr sz="808" i="1" u="sng" spc="-8">
                <a:uFill>
                  <a:solidFill>
                    <a:srgbClr val="000000"/>
                  </a:solidFill>
                </a:uFill>
                <a:latin typeface="Times New Roman"/>
                <a:cs typeface="Times New Roman"/>
              </a:rPr>
              <a:t> </a:t>
            </a:r>
            <a:r>
              <a:rPr sz="808" i="1" u="sng">
                <a:uFill>
                  <a:solidFill>
                    <a:srgbClr val="000000"/>
                  </a:solidFill>
                </a:uFill>
                <a:latin typeface="Times New Roman"/>
                <a:cs typeface="Times New Roman"/>
              </a:rPr>
              <a:t>home</a:t>
            </a:r>
            <a:r>
              <a:rPr sz="808" i="1" u="sng" spc="-15">
                <a:uFill>
                  <a:solidFill>
                    <a:srgbClr val="000000"/>
                  </a:solidFill>
                </a:uFill>
                <a:latin typeface="Times New Roman"/>
                <a:cs typeface="Times New Roman"/>
              </a:rPr>
              <a:t> </a:t>
            </a:r>
            <a:r>
              <a:rPr sz="808" i="1" u="sng">
                <a:uFill>
                  <a:solidFill>
                    <a:srgbClr val="000000"/>
                  </a:solidFill>
                </a:uFill>
                <a:latin typeface="Times New Roman"/>
                <a:cs typeface="Times New Roman"/>
              </a:rPr>
              <a:t>and</a:t>
            </a:r>
            <a:r>
              <a:rPr sz="808" i="1" u="sng" spc="-15">
                <a:uFill>
                  <a:solidFill>
                    <a:srgbClr val="000000"/>
                  </a:solidFill>
                </a:uFill>
                <a:latin typeface="Times New Roman"/>
                <a:cs typeface="Times New Roman"/>
              </a:rPr>
              <a:t> </a:t>
            </a:r>
            <a:r>
              <a:rPr sz="808" i="1" u="sng">
                <a:uFill>
                  <a:solidFill>
                    <a:srgbClr val="000000"/>
                  </a:solidFill>
                </a:uFill>
                <a:latin typeface="Times New Roman"/>
                <a:cs typeface="Times New Roman"/>
              </a:rPr>
              <a:t>away</a:t>
            </a:r>
            <a:r>
              <a:rPr sz="808" i="1" u="sng" spc="-12">
                <a:uFill>
                  <a:solidFill>
                    <a:srgbClr val="000000"/>
                  </a:solidFill>
                </a:uFill>
                <a:latin typeface="Times New Roman"/>
                <a:cs typeface="Times New Roman"/>
              </a:rPr>
              <a:t> </a:t>
            </a:r>
            <a:r>
              <a:rPr sz="808" i="1" u="sng" spc="-8">
                <a:uFill>
                  <a:solidFill>
                    <a:srgbClr val="000000"/>
                  </a:solidFill>
                </a:uFill>
                <a:latin typeface="Times New Roman"/>
                <a:cs typeface="Times New Roman"/>
              </a:rPr>
              <a:t>dataset</a:t>
            </a:r>
            <a:endParaRPr sz="808">
              <a:latin typeface="Times New Roman"/>
              <a:cs typeface="Times New Roman"/>
            </a:endParaRPr>
          </a:p>
          <a:p>
            <a:pPr marL="9768" marR="3907" indent="140660" algn="just">
              <a:lnSpc>
                <a:spcPct val="100000"/>
              </a:lnSpc>
              <a:spcBef>
                <a:spcPts val="704"/>
              </a:spcBef>
            </a:pPr>
            <a:r>
              <a:rPr sz="769">
                <a:latin typeface="Times New Roman"/>
                <a:cs typeface="Times New Roman"/>
              </a:rPr>
              <a:t>The</a:t>
            </a:r>
            <a:r>
              <a:rPr sz="769" spc="73">
                <a:latin typeface="Times New Roman"/>
                <a:cs typeface="Times New Roman"/>
              </a:rPr>
              <a:t> </a:t>
            </a:r>
            <a:r>
              <a:rPr sz="769">
                <a:latin typeface="Times New Roman"/>
                <a:cs typeface="Times New Roman"/>
              </a:rPr>
              <a:t>Teamwise</a:t>
            </a:r>
            <a:r>
              <a:rPr sz="769" spc="85">
                <a:latin typeface="Times New Roman"/>
                <a:cs typeface="Times New Roman"/>
              </a:rPr>
              <a:t> </a:t>
            </a:r>
            <a:r>
              <a:rPr sz="769">
                <a:latin typeface="Times New Roman"/>
                <a:cs typeface="Times New Roman"/>
              </a:rPr>
              <a:t>Home</a:t>
            </a:r>
            <a:r>
              <a:rPr sz="769" spc="85">
                <a:latin typeface="Times New Roman"/>
                <a:cs typeface="Times New Roman"/>
              </a:rPr>
              <a:t> </a:t>
            </a:r>
            <a:r>
              <a:rPr sz="769">
                <a:latin typeface="Times New Roman"/>
                <a:cs typeface="Times New Roman"/>
              </a:rPr>
              <a:t>and</a:t>
            </a:r>
            <a:r>
              <a:rPr sz="769" spc="96">
                <a:latin typeface="Times New Roman"/>
                <a:cs typeface="Times New Roman"/>
              </a:rPr>
              <a:t> </a:t>
            </a:r>
            <a:r>
              <a:rPr sz="769">
                <a:latin typeface="Times New Roman"/>
                <a:cs typeface="Times New Roman"/>
              </a:rPr>
              <a:t>Away</a:t>
            </a:r>
            <a:r>
              <a:rPr sz="769" spc="69">
                <a:latin typeface="Times New Roman"/>
                <a:cs typeface="Times New Roman"/>
              </a:rPr>
              <a:t> </a:t>
            </a:r>
            <a:r>
              <a:rPr sz="769">
                <a:latin typeface="Times New Roman"/>
                <a:cs typeface="Times New Roman"/>
              </a:rPr>
              <a:t>dataset</a:t>
            </a:r>
            <a:r>
              <a:rPr sz="769" spc="85">
                <a:latin typeface="Times New Roman"/>
                <a:cs typeface="Times New Roman"/>
              </a:rPr>
              <a:t> </a:t>
            </a:r>
            <a:r>
              <a:rPr sz="769">
                <a:latin typeface="Times New Roman"/>
                <a:cs typeface="Times New Roman"/>
              </a:rPr>
              <a:t>contains</a:t>
            </a:r>
            <a:r>
              <a:rPr sz="769" spc="85">
                <a:latin typeface="Times New Roman"/>
                <a:cs typeface="Times New Roman"/>
              </a:rPr>
              <a:t> </a:t>
            </a:r>
            <a:r>
              <a:rPr sz="769" spc="-38">
                <a:latin typeface="Times New Roman"/>
                <a:cs typeface="Times New Roman"/>
              </a:rPr>
              <a:t>6</a:t>
            </a:r>
            <a:r>
              <a:rPr sz="769">
                <a:latin typeface="Times New Roman"/>
                <a:cs typeface="Times New Roman"/>
              </a:rPr>
              <a:t> columns</a:t>
            </a:r>
            <a:r>
              <a:rPr sz="769" spc="131">
                <a:latin typeface="Times New Roman"/>
                <a:cs typeface="Times New Roman"/>
              </a:rPr>
              <a:t>  </a:t>
            </a:r>
            <a:r>
              <a:rPr sz="769">
                <a:latin typeface="Times New Roman"/>
                <a:cs typeface="Times New Roman"/>
              </a:rPr>
              <a:t>for</a:t>
            </a:r>
            <a:r>
              <a:rPr sz="769" spc="127">
                <a:latin typeface="Times New Roman"/>
                <a:cs typeface="Times New Roman"/>
              </a:rPr>
              <a:t>  </a:t>
            </a:r>
            <a:r>
              <a:rPr sz="769">
                <a:latin typeface="Times New Roman"/>
                <a:cs typeface="Times New Roman"/>
              </a:rPr>
              <a:t>the</a:t>
            </a:r>
            <a:r>
              <a:rPr sz="769" spc="127">
                <a:latin typeface="Times New Roman"/>
                <a:cs typeface="Times New Roman"/>
              </a:rPr>
              <a:t>  </a:t>
            </a:r>
            <a:r>
              <a:rPr sz="769">
                <a:latin typeface="Times New Roman"/>
                <a:cs typeface="Times New Roman"/>
              </a:rPr>
              <a:t>datasets</a:t>
            </a:r>
            <a:r>
              <a:rPr sz="769" spc="135">
                <a:latin typeface="Times New Roman"/>
                <a:cs typeface="Times New Roman"/>
              </a:rPr>
              <a:t>  </a:t>
            </a:r>
            <a:r>
              <a:rPr sz="769">
                <a:latin typeface="Times New Roman"/>
                <a:cs typeface="Times New Roman"/>
              </a:rPr>
              <a:t>which</a:t>
            </a:r>
            <a:r>
              <a:rPr sz="769" spc="127">
                <a:latin typeface="Times New Roman"/>
                <a:cs typeface="Times New Roman"/>
              </a:rPr>
              <a:t>  </a:t>
            </a:r>
            <a:r>
              <a:rPr sz="769">
                <a:latin typeface="Times New Roman"/>
                <a:cs typeface="Times New Roman"/>
              </a:rPr>
              <a:t>are</a:t>
            </a:r>
            <a:r>
              <a:rPr sz="769" spc="127">
                <a:latin typeface="Times New Roman"/>
                <a:cs typeface="Times New Roman"/>
              </a:rPr>
              <a:t>  </a:t>
            </a:r>
            <a:r>
              <a:rPr sz="769">
                <a:latin typeface="Times New Roman"/>
                <a:cs typeface="Times New Roman"/>
              </a:rPr>
              <a:t>as</a:t>
            </a:r>
            <a:r>
              <a:rPr sz="769" spc="127">
                <a:latin typeface="Times New Roman"/>
                <a:cs typeface="Times New Roman"/>
              </a:rPr>
              <a:t>  </a:t>
            </a:r>
            <a:r>
              <a:rPr sz="769" spc="-8">
                <a:latin typeface="Times New Roman"/>
                <a:cs typeface="Times New Roman"/>
              </a:rPr>
              <a:t>follows: home_wins,</a:t>
            </a:r>
            <a:r>
              <a:rPr sz="769">
                <a:latin typeface="Times New Roman"/>
                <a:cs typeface="Times New Roman"/>
              </a:rPr>
              <a:t> away_wins,</a:t>
            </a:r>
            <a:r>
              <a:rPr sz="769" spc="8">
                <a:latin typeface="Times New Roman"/>
                <a:cs typeface="Times New Roman"/>
              </a:rPr>
              <a:t> </a:t>
            </a:r>
            <a:r>
              <a:rPr sz="769" spc="-8">
                <a:latin typeface="Times New Roman"/>
                <a:cs typeface="Times New Roman"/>
              </a:rPr>
              <a:t>home_matches,</a:t>
            </a:r>
            <a:r>
              <a:rPr sz="769" spc="8">
                <a:latin typeface="Times New Roman"/>
                <a:cs typeface="Times New Roman"/>
              </a:rPr>
              <a:t> </a:t>
            </a:r>
            <a:r>
              <a:rPr sz="769" spc="-8">
                <a:latin typeface="Times New Roman"/>
                <a:cs typeface="Times New Roman"/>
              </a:rPr>
              <a:t>away_matches, </a:t>
            </a:r>
            <a:r>
              <a:rPr sz="769">
                <a:latin typeface="Times New Roman"/>
                <a:cs typeface="Times New Roman"/>
              </a:rPr>
              <a:t>home_win_percentage</a:t>
            </a:r>
            <a:r>
              <a:rPr sz="769" spc="365">
                <a:latin typeface="Times New Roman"/>
                <a:cs typeface="Times New Roman"/>
              </a:rPr>
              <a:t> </a:t>
            </a:r>
            <a:r>
              <a:rPr sz="769">
                <a:latin typeface="Times New Roman"/>
                <a:cs typeface="Times New Roman"/>
              </a:rPr>
              <a:t>and</a:t>
            </a:r>
            <a:r>
              <a:rPr sz="769" spc="369">
                <a:latin typeface="Times New Roman"/>
                <a:cs typeface="Times New Roman"/>
              </a:rPr>
              <a:t> </a:t>
            </a:r>
            <a:r>
              <a:rPr sz="769">
                <a:latin typeface="Times New Roman"/>
                <a:cs typeface="Times New Roman"/>
              </a:rPr>
              <a:t>away_win_percentage.</a:t>
            </a:r>
            <a:r>
              <a:rPr sz="769" spc="365">
                <a:latin typeface="Times New Roman"/>
                <a:cs typeface="Times New Roman"/>
              </a:rPr>
              <a:t> </a:t>
            </a:r>
            <a:r>
              <a:rPr sz="769" spc="-19">
                <a:latin typeface="Times New Roman"/>
                <a:cs typeface="Times New Roman"/>
              </a:rPr>
              <a:t>It </a:t>
            </a:r>
            <a:r>
              <a:rPr sz="769">
                <a:latin typeface="Times New Roman"/>
                <a:cs typeface="Times New Roman"/>
              </a:rPr>
              <a:t>describes</a:t>
            </a:r>
            <a:r>
              <a:rPr sz="769" spc="54">
                <a:latin typeface="Times New Roman"/>
                <a:cs typeface="Times New Roman"/>
              </a:rPr>
              <a:t> </a:t>
            </a:r>
            <a:r>
              <a:rPr sz="769">
                <a:latin typeface="Times New Roman"/>
                <a:cs typeface="Times New Roman"/>
              </a:rPr>
              <a:t>about</a:t>
            </a:r>
            <a:r>
              <a:rPr sz="769" spc="58">
                <a:latin typeface="Times New Roman"/>
                <a:cs typeface="Times New Roman"/>
              </a:rPr>
              <a:t> </a:t>
            </a:r>
            <a:r>
              <a:rPr sz="769">
                <a:latin typeface="Times New Roman"/>
                <a:cs typeface="Times New Roman"/>
              </a:rPr>
              <a:t>the</a:t>
            </a:r>
            <a:r>
              <a:rPr sz="769" spc="65">
                <a:latin typeface="Times New Roman"/>
                <a:cs typeface="Times New Roman"/>
              </a:rPr>
              <a:t> </a:t>
            </a:r>
            <a:r>
              <a:rPr sz="769">
                <a:latin typeface="Times New Roman"/>
                <a:cs typeface="Times New Roman"/>
              </a:rPr>
              <a:t>team</a:t>
            </a:r>
            <a:r>
              <a:rPr sz="769" spc="54">
                <a:latin typeface="Times New Roman"/>
                <a:cs typeface="Times New Roman"/>
              </a:rPr>
              <a:t> </a:t>
            </a:r>
            <a:r>
              <a:rPr sz="769">
                <a:latin typeface="Times New Roman"/>
                <a:cs typeface="Times New Roman"/>
              </a:rPr>
              <a:t>performance</a:t>
            </a:r>
            <a:r>
              <a:rPr sz="769" spc="58">
                <a:latin typeface="Times New Roman"/>
                <a:cs typeface="Times New Roman"/>
              </a:rPr>
              <a:t> </a:t>
            </a:r>
            <a:r>
              <a:rPr sz="769">
                <a:latin typeface="Times New Roman"/>
                <a:cs typeface="Times New Roman"/>
              </a:rPr>
              <a:t>in</a:t>
            </a:r>
            <a:r>
              <a:rPr sz="769" spc="54">
                <a:latin typeface="Times New Roman"/>
                <a:cs typeface="Times New Roman"/>
              </a:rPr>
              <a:t> </a:t>
            </a:r>
            <a:r>
              <a:rPr sz="769">
                <a:latin typeface="Times New Roman"/>
                <a:cs typeface="Times New Roman"/>
              </a:rPr>
              <a:t>the</a:t>
            </a:r>
            <a:r>
              <a:rPr sz="769" spc="65">
                <a:latin typeface="Times New Roman"/>
                <a:cs typeface="Times New Roman"/>
              </a:rPr>
              <a:t> </a:t>
            </a:r>
            <a:r>
              <a:rPr sz="769">
                <a:latin typeface="Times New Roman"/>
                <a:cs typeface="Times New Roman"/>
              </a:rPr>
              <a:t>home</a:t>
            </a:r>
            <a:r>
              <a:rPr sz="769" spc="65">
                <a:latin typeface="Times New Roman"/>
                <a:cs typeface="Times New Roman"/>
              </a:rPr>
              <a:t> </a:t>
            </a:r>
            <a:r>
              <a:rPr sz="769" spc="-19">
                <a:latin typeface="Times New Roman"/>
                <a:cs typeface="Times New Roman"/>
              </a:rPr>
              <a:t>and </a:t>
            </a:r>
            <a:r>
              <a:rPr sz="769">
                <a:latin typeface="Times New Roman"/>
                <a:cs typeface="Times New Roman"/>
              </a:rPr>
              <a:t>away</a:t>
            </a:r>
            <a:r>
              <a:rPr sz="769" spc="46">
                <a:latin typeface="Times New Roman"/>
                <a:cs typeface="Times New Roman"/>
              </a:rPr>
              <a:t> </a:t>
            </a:r>
            <a:r>
              <a:rPr sz="769">
                <a:latin typeface="Times New Roman"/>
                <a:cs typeface="Times New Roman"/>
              </a:rPr>
              <a:t>conditions</a:t>
            </a:r>
            <a:r>
              <a:rPr sz="769" spc="58">
                <a:latin typeface="Times New Roman"/>
                <a:cs typeface="Times New Roman"/>
              </a:rPr>
              <a:t> </a:t>
            </a:r>
            <a:r>
              <a:rPr sz="769">
                <a:latin typeface="Times New Roman"/>
                <a:cs typeface="Times New Roman"/>
              </a:rPr>
              <a:t>with</a:t>
            </a:r>
            <a:r>
              <a:rPr sz="769" spc="46">
                <a:latin typeface="Times New Roman"/>
                <a:cs typeface="Times New Roman"/>
              </a:rPr>
              <a:t> </a:t>
            </a:r>
            <a:r>
              <a:rPr sz="769">
                <a:latin typeface="Times New Roman"/>
                <a:cs typeface="Times New Roman"/>
              </a:rPr>
              <a:t>their</a:t>
            </a:r>
            <a:r>
              <a:rPr sz="769" spc="62">
                <a:latin typeface="Times New Roman"/>
                <a:cs typeface="Times New Roman"/>
              </a:rPr>
              <a:t> </a:t>
            </a:r>
            <a:r>
              <a:rPr sz="769">
                <a:latin typeface="Times New Roman"/>
                <a:cs typeface="Times New Roman"/>
              </a:rPr>
              <a:t>win</a:t>
            </a:r>
            <a:r>
              <a:rPr sz="769" spc="50">
                <a:latin typeface="Times New Roman"/>
                <a:cs typeface="Times New Roman"/>
              </a:rPr>
              <a:t> </a:t>
            </a:r>
            <a:r>
              <a:rPr sz="769">
                <a:latin typeface="Times New Roman"/>
                <a:cs typeface="Times New Roman"/>
              </a:rPr>
              <a:t>percentage.</a:t>
            </a:r>
            <a:r>
              <a:rPr sz="769" spc="50">
                <a:latin typeface="Times New Roman"/>
                <a:cs typeface="Times New Roman"/>
              </a:rPr>
              <a:t> </a:t>
            </a:r>
            <a:r>
              <a:rPr sz="769">
                <a:latin typeface="Times New Roman"/>
                <a:cs typeface="Times New Roman"/>
              </a:rPr>
              <a:t>The</a:t>
            </a:r>
            <a:r>
              <a:rPr sz="769" spc="50">
                <a:latin typeface="Times New Roman"/>
                <a:cs typeface="Times New Roman"/>
              </a:rPr>
              <a:t> </a:t>
            </a:r>
            <a:r>
              <a:rPr sz="769">
                <a:latin typeface="Times New Roman"/>
                <a:cs typeface="Times New Roman"/>
              </a:rPr>
              <a:t>table</a:t>
            </a:r>
            <a:r>
              <a:rPr sz="769" spc="54">
                <a:latin typeface="Times New Roman"/>
                <a:cs typeface="Times New Roman"/>
              </a:rPr>
              <a:t> </a:t>
            </a:r>
            <a:r>
              <a:rPr sz="769" spc="-38">
                <a:latin typeface="Times New Roman"/>
                <a:cs typeface="Times New Roman"/>
              </a:rPr>
              <a:t>1</a:t>
            </a:r>
            <a:r>
              <a:rPr sz="769">
                <a:latin typeface="Times New Roman"/>
                <a:cs typeface="Times New Roman"/>
              </a:rPr>
              <a:t> shows</a:t>
            </a:r>
            <a:r>
              <a:rPr sz="769" spc="-19">
                <a:latin typeface="Times New Roman"/>
                <a:cs typeface="Times New Roman"/>
              </a:rPr>
              <a:t> </a:t>
            </a:r>
            <a:r>
              <a:rPr sz="769">
                <a:latin typeface="Times New Roman"/>
                <a:cs typeface="Times New Roman"/>
              </a:rPr>
              <a:t>the</a:t>
            </a:r>
            <a:r>
              <a:rPr sz="769" spc="-15">
                <a:latin typeface="Times New Roman"/>
                <a:cs typeface="Times New Roman"/>
              </a:rPr>
              <a:t> </a:t>
            </a:r>
            <a:r>
              <a:rPr sz="769">
                <a:latin typeface="Times New Roman"/>
                <a:cs typeface="Times New Roman"/>
              </a:rPr>
              <a:t>dataset</a:t>
            </a:r>
            <a:r>
              <a:rPr sz="769" spc="-15">
                <a:latin typeface="Times New Roman"/>
                <a:cs typeface="Times New Roman"/>
              </a:rPr>
              <a:t> </a:t>
            </a:r>
            <a:r>
              <a:rPr sz="769">
                <a:latin typeface="Times New Roman"/>
                <a:cs typeface="Times New Roman"/>
              </a:rPr>
              <a:t>and</a:t>
            </a:r>
            <a:r>
              <a:rPr sz="769" spc="-12">
                <a:latin typeface="Times New Roman"/>
                <a:cs typeface="Times New Roman"/>
              </a:rPr>
              <a:t> </a:t>
            </a:r>
            <a:r>
              <a:rPr sz="769">
                <a:latin typeface="Times New Roman"/>
                <a:cs typeface="Times New Roman"/>
              </a:rPr>
              <a:t>its</a:t>
            </a:r>
            <a:r>
              <a:rPr sz="769" spc="-19">
                <a:latin typeface="Times New Roman"/>
                <a:cs typeface="Times New Roman"/>
              </a:rPr>
              <a:t> </a:t>
            </a:r>
            <a:r>
              <a:rPr sz="769">
                <a:latin typeface="Times New Roman"/>
                <a:cs typeface="Times New Roman"/>
              </a:rPr>
              <a:t>description</a:t>
            </a:r>
            <a:r>
              <a:rPr sz="769" spc="-8">
                <a:latin typeface="Times New Roman"/>
                <a:cs typeface="Times New Roman"/>
              </a:rPr>
              <a:t> </a:t>
            </a:r>
            <a:r>
              <a:rPr sz="769" spc="-15">
                <a:latin typeface="Times New Roman"/>
                <a:cs typeface="Times New Roman"/>
              </a:rPr>
              <a:t>[22].</a:t>
            </a:r>
            <a:endParaRPr sz="769">
              <a:latin typeface="Times New Roman"/>
              <a:cs typeface="Times New Roman"/>
            </a:endParaRPr>
          </a:p>
          <a:p>
            <a:pPr marL="9768" algn="just">
              <a:lnSpc>
                <a:spcPct val="100000"/>
              </a:lnSpc>
              <a:spcBef>
                <a:spcPts val="415"/>
              </a:spcBef>
            </a:pPr>
            <a:r>
              <a:rPr sz="769" b="1">
                <a:latin typeface="Times New Roman"/>
                <a:cs typeface="Times New Roman"/>
              </a:rPr>
              <a:t>Table</a:t>
            </a:r>
            <a:r>
              <a:rPr sz="769" b="1" spc="-19">
                <a:latin typeface="Times New Roman"/>
                <a:cs typeface="Times New Roman"/>
              </a:rPr>
              <a:t> </a:t>
            </a:r>
            <a:r>
              <a:rPr sz="769" b="1">
                <a:latin typeface="Times New Roman"/>
                <a:cs typeface="Times New Roman"/>
              </a:rPr>
              <a:t>1.</a:t>
            </a:r>
            <a:r>
              <a:rPr sz="769" b="1" spc="-8">
                <a:latin typeface="Times New Roman"/>
                <a:cs typeface="Times New Roman"/>
              </a:rPr>
              <a:t> </a:t>
            </a:r>
            <a:r>
              <a:rPr sz="769" spc="-8">
                <a:latin typeface="Times New Roman"/>
                <a:cs typeface="Times New Roman"/>
              </a:rPr>
              <a:t>Teamwise</a:t>
            </a:r>
            <a:r>
              <a:rPr sz="769" spc="-12">
                <a:latin typeface="Times New Roman"/>
                <a:cs typeface="Times New Roman"/>
              </a:rPr>
              <a:t> </a:t>
            </a:r>
            <a:r>
              <a:rPr sz="769">
                <a:latin typeface="Times New Roman"/>
                <a:cs typeface="Times New Roman"/>
              </a:rPr>
              <a:t>Home</a:t>
            </a:r>
            <a:r>
              <a:rPr sz="769" spc="-12">
                <a:latin typeface="Times New Roman"/>
                <a:cs typeface="Times New Roman"/>
              </a:rPr>
              <a:t> </a:t>
            </a:r>
            <a:r>
              <a:rPr sz="769">
                <a:latin typeface="Times New Roman"/>
                <a:cs typeface="Times New Roman"/>
              </a:rPr>
              <a:t>and</a:t>
            </a:r>
            <a:r>
              <a:rPr sz="769" spc="-4">
                <a:latin typeface="Times New Roman"/>
                <a:cs typeface="Times New Roman"/>
              </a:rPr>
              <a:t> </a:t>
            </a:r>
            <a:r>
              <a:rPr sz="769">
                <a:latin typeface="Times New Roman"/>
                <a:cs typeface="Times New Roman"/>
              </a:rPr>
              <a:t>Away</a:t>
            </a:r>
            <a:r>
              <a:rPr sz="769" spc="-15">
                <a:latin typeface="Times New Roman"/>
                <a:cs typeface="Times New Roman"/>
              </a:rPr>
              <a:t> </a:t>
            </a:r>
            <a:r>
              <a:rPr sz="769">
                <a:latin typeface="Times New Roman"/>
                <a:cs typeface="Times New Roman"/>
              </a:rPr>
              <a:t>dataset</a:t>
            </a:r>
            <a:r>
              <a:rPr sz="769" spc="-12">
                <a:latin typeface="Times New Roman"/>
                <a:cs typeface="Times New Roman"/>
              </a:rPr>
              <a:t> </a:t>
            </a:r>
            <a:r>
              <a:rPr sz="769" spc="-8">
                <a:latin typeface="Times New Roman"/>
                <a:cs typeface="Times New Roman"/>
              </a:rPr>
              <a:t>description</a:t>
            </a:r>
            <a:endParaRPr sz="769">
              <a:latin typeface="Times New Roman"/>
              <a:cs typeface="Times New Roman"/>
            </a:endParaRPr>
          </a:p>
        </p:txBody>
      </p:sp>
      <p:graphicFrame>
        <p:nvGraphicFramePr>
          <p:cNvPr id="3" name="object 3"/>
          <p:cNvGraphicFramePr>
            <a:graphicFrameLocks noGrp="1"/>
          </p:cNvGraphicFramePr>
          <p:nvPr/>
        </p:nvGraphicFramePr>
        <p:xfrm>
          <a:off x="4991805" y="1968266"/>
          <a:ext cx="2215887" cy="3128202"/>
        </p:xfrm>
        <a:graphic>
          <a:graphicData uri="http://schemas.openxmlformats.org/drawingml/2006/table">
            <a:tbl>
              <a:tblPr firstRow="1" bandRow="1">
                <a:tableStyleId>{2D5ABB26-0587-4C30-8999-92F81FD0307C}</a:tableStyleId>
              </a:tblPr>
              <a:tblGrid>
                <a:gridCol w="1197077">
                  <a:extLst>
                    <a:ext uri="{9D8B030D-6E8A-4147-A177-3AD203B41FA5}">
                      <a16:colId xmlns:a16="http://schemas.microsoft.com/office/drawing/2014/main" val="20000"/>
                    </a:ext>
                  </a:extLst>
                </a:gridCol>
                <a:gridCol w="1018810">
                  <a:extLst>
                    <a:ext uri="{9D8B030D-6E8A-4147-A177-3AD203B41FA5}">
                      <a16:colId xmlns:a16="http://schemas.microsoft.com/office/drawing/2014/main" val="20001"/>
                    </a:ext>
                  </a:extLst>
                </a:gridCol>
              </a:tblGrid>
              <a:tr h="223689">
                <a:tc>
                  <a:txBody>
                    <a:bodyPr/>
                    <a:lstStyle/>
                    <a:p>
                      <a:pPr marL="227108">
                        <a:lnSpc>
                          <a:spcPts val="1045"/>
                        </a:lnSpc>
                      </a:pPr>
                      <a:r>
                        <a:rPr sz="692" b="1">
                          <a:latin typeface="Times New Roman"/>
                          <a:cs typeface="Times New Roman"/>
                        </a:rPr>
                        <a:t>Column</a:t>
                      </a:r>
                      <a:r>
                        <a:rPr sz="692" b="1" spc="-23">
                          <a:latin typeface="Times New Roman"/>
                          <a:cs typeface="Times New Roman"/>
                        </a:rPr>
                        <a:t> </a:t>
                      </a:r>
                      <a:r>
                        <a:rPr sz="692" b="1" spc="-15">
                          <a:latin typeface="Times New Roman"/>
                          <a:cs typeface="Times New Roman"/>
                        </a:rPr>
                        <a:t>name</a:t>
                      </a:r>
                      <a:endParaRPr sz="900">
                        <a:latin typeface="Times New Roman"/>
                        <a:cs typeface="Times New Roman"/>
                      </a:endParaRPr>
                    </a:p>
                  </a:txBody>
                  <a:tcPr marL="0" marR="0" marT="0" marB="0">
                    <a:lnL w="6350">
                      <a:solidFill>
                        <a:srgbClr val="A6A6A6"/>
                      </a:solidFill>
                      <a:prstDash val="solid"/>
                    </a:lnL>
                    <a:lnR w="6350">
                      <a:solidFill>
                        <a:srgbClr val="A6A6A6"/>
                      </a:solidFill>
                      <a:prstDash val="solid"/>
                    </a:lnR>
                    <a:lnT w="6350">
                      <a:solidFill>
                        <a:srgbClr val="A6A6A6"/>
                      </a:solidFill>
                      <a:prstDash val="solid"/>
                    </a:lnT>
                    <a:lnB w="9525">
                      <a:solidFill>
                        <a:srgbClr val="404040"/>
                      </a:solidFill>
                      <a:prstDash val="solid"/>
                    </a:lnB>
                    <a:solidFill>
                      <a:srgbClr val="BDC0BE"/>
                    </a:solidFill>
                  </a:tcPr>
                </a:tc>
                <a:tc>
                  <a:txBody>
                    <a:bodyPr/>
                    <a:lstStyle/>
                    <a:p>
                      <a:pPr marL="227108">
                        <a:lnSpc>
                          <a:spcPts val="1045"/>
                        </a:lnSpc>
                      </a:pPr>
                      <a:r>
                        <a:rPr sz="692" b="1" spc="-8">
                          <a:latin typeface="Times New Roman"/>
                          <a:cs typeface="Times New Roman"/>
                        </a:rPr>
                        <a:t>Column</a:t>
                      </a:r>
                      <a:endParaRPr sz="900">
                        <a:latin typeface="Times New Roman"/>
                        <a:cs typeface="Times New Roman"/>
                      </a:endParaRPr>
                    </a:p>
                    <a:p>
                      <a:pPr marL="227108">
                        <a:lnSpc>
                          <a:spcPct val="100000"/>
                        </a:lnSpc>
                        <a:spcBef>
                          <a:spcPts val="27"/>
                        </a:spcBef>
                      </a:pPr>
                      <a:r>
                        <a:rPr sz="692" b="1" spc="-8">
                          <a:latin typeface="Times New Roman"/>
                          <a:cs typeface="Times New Roman"/>
                        </a:rPr>
                        <a:t>description</a:t>
                      </a:r>
                      <a:endParaRPr sz="900">
                        <a:latin typeface="Times New Roman"/>
                        <a:cs typeface="Times New Roman"/>
                      </a:endParaRPr>
                    </a:p>
                  </a:txBody>
                  <a:tcPr marL="0" marR="0" marT="0" marB="0">
                    <a:lnL w="6350">
                      <a:solidFill>
                        <a:srgbClr val="A6A6A6"/>
                      </a:solidFill>
                      <a:prstDash val="solid"/>
                    </a:lnL>
                    <a:lnR w="6350">
                      <a:solidFill>
                        <a:srgbClr val="A6A6A6"/>
                      </a:solidFill>
                      <a:prstDash val="solid"/>
                    </a:lnR>
                    <a:lnT w="6350">
                      <a:solidFill>
                        <a:srgbClr val="A6A6A6"/>
                      </a:solidFill>
                      <a:prstDash val="solid"/>
                    </a:lnT>
                    <a:lnB w="9525">
                      <a:solidFill>
                        <a:srgbClr val="404040"/>
                      </a:solidFill>
                      <a:prstDash val="solid"/>
                    </a:lnB>
                    <a:solidFill>
                      <a:srgbClr val="BDC0BE"/>
                    </a:solidFill>
                  </a:tcPr>
                </a:tc>
                <a:extLst>
                  <a:ext uri="{0D108BD9-81ED-4DB2-BD59-A6C34878D82A}">
                    <a16:rowId xmlns:a16="http://schemas.microsoft.com/office/drawing/2014/main" val="10000"/>
                  </a:ext>
                </a:extLst>
              </a:tr>
              <a:tr h="442982">
                <a:tc>
                  <a:txBody>
                    <a:bodyPr/>
                    <a:lstStyle/>
                    <a:p>
                      <a:pPr marL="227108">
                        <a:lnSpc>
                          <a:spcPts val="1070"/>
                        </a:lnSpc>
                      </a:pPr>
                      <a:r>
                        <a:rPr sz="692" b="1" spc="-8">
                          <a:latin typeface="Times New Roman"/>
                          <a:cs typeface="Times New Roman"/>
                        </a:rPr>
                        <a:t>Home_wins</a:t>
                      </a:r>
                      <a:endParaRPr sz="900">
                        <a:latin typeface="Times New Roman"/>
                        <a:cs typeface="Times New Roman"/>
                      </a:endParaRPr>
                    </a:p>
                  </a:txBody>
                  <a:tcPr marL="0" marR="0" marT="0" marB="0">
                    <a:lnL w="6350">
                      <a:solidFill>
                        <a:srgbClr val="A6A6A6"/>
                      </a:solidFill>
                      <a:prstDash val="solid"/>
                    </a:lnL>
                    <a:lnR w="9525">
                      <a:solidFill>
                        <a:srgbClr val="404040"/>
                      </a:solidFill>
                      <a:prstDash val="solid"/>
                    </a:lnR>
                    <a:lnT w="9525">
                      <a:solidFill>
                        <a:srgbClr val="404040"/>
                      </a:solidFill>
                      <a:prstDash val="solid"/>
                    </a:lnT>
                    <a:lnB w="6350">
                      <a:solidFill>
                        <a:srgbClr val="A6A6A6"/>
                      </a:solidFill>
                      <a:prstDash val="solid"/>
                    </a:lnB>
                    <a:solidFill>
                      <a:srgbClr val="DCDCDC"/>
                    </a:solidFill>
                  </a:tcPr>
                </a:tc>
                <a:tc>
                  <a:txBody>
                    <a:bodyPr/>
                    <a:lstStyle/>
                    <a:p>
                      <a:pPr marL="228573">
                        <a:lnSpc>
                          <a:spcPts val="1045"/>
                        </a:lnSpc>
                      </a:pPr>
                      <a:r>
                        <a:rPr sz="692">
                          <a:latin typeface="Times New Roman"/>
                          <a:cs typeface="Times New Roman"/>
                        </a:rPr>
                        <a:t>Tells</a:t>
                      </a:r>
                      <a:r>
                        <a:rPr sz="692" spc="-12">
                          <a:latin typeface="Times New Roman"/>
                          <a:cs typeface="Times New Roman"/>
                        </a:rPr>
                        <a:t> </a:t>
                      </a:r>
                      <a:r>
                        <a:rPr sz="692">
                          <a:latin typeface="Times New Roman"/>
                          <a:cs typeface="Times New Roman"/>
                        </a:rPr>
                        <a:t>the</a:t>
                      </a:r>
                      <a:r>
                        <a:rPr sz="692" spc="-12">
                          <a:latin typeface="Times New Roman"/>
                          <a:cs typeface="Times New Roman"/>
                        </a:rPr>
                        <a:t> </a:t>
                      </a:r>
                      <a:r>
                        <a:rPr sz="692" spc="-8">
                          <a:latin typeface="Times New Roman"/>
                          <a:cs typeface="Times New Roman"/>
                        </a:rPr>
                        <a:t>number</a:t>
                      </a:r>
                      <a:endParaRPr sz="900">
                        <a:latin typeface="Times New Roman"/>
                        <a:cs typeface="Times New Roman"/>
                      </a:endParaRPr>
                    </a:p>
                    <a:p>
                      <a:pPr marL="228573" marR="117217">
                        <a:lnSpc>
                          <a:spcPct val="103299"/>
                        </a:lnSpc>
                      </a:pPr>
                      <a:r>
                        <a:rPr sz="692">
                          <a:latin typeface="Times New Roman"/>
                          <a:cs typeface="Times New Roman"/>
                        </a:rPr>
                        <a:t>of</a:t>
                      </a:r>
                      <a:r>
                        <a:rPr sz="692" spc="-15">
                          <a:latin typeface="Times New Roman"/>
                          <a:cs typeface="Times New Roman"/>
                        </a:rPr>
                        <a:t> </a:t>
                      </a:r>
                      <a:r>
                        <a:rPr sz="692">
                          <a:latin typeface="Times New Roman"/>
                          <a:cs typeface="Times New Roman"/>
                        </a:rPr>
                        <a:t>matches</a:t>
                      </a:r>
                      <a:r>
                        <a:rPr sz="692" spc="-8">
                          <a:latin typeface="Times New Roman"/>
                          <a:cs typeface="Times New Roman"/>
                        </a:rPr>
                        <a:t> </a:t>
                      </a:r>
                      <a:r>
                        <a:rPr sz="692">
                          <a:latin typeface="Times New Roman"/>
                          <a:cs typeface="Times New Roman"/>
                        </a:rPr>
                        <a:t>won</a:t>
                      </a:r>
                      <a:r>
                        <a:rPr sz="692" spc="-12">
                          <a:latin typeface="Times New Roman"/>
                          <a:cs typeface="Times New Roman"/>
                        </a:rPr>
                        <a:t> </a:t>
                      </a:r>
                      <a:r>
                        <a:rPr sz="692" spc="-19">
                          <a:latin typeface="Times New Roman"/>
                          <a:cs typeface="Times New Roman"/>
                        </a:rPr>
                        <a:t>by</a:t>
                      </a:r>
                      <a:r>
                        <a:rPr sz="692">
                          <a:latin typeface="Times New Roman"/>
                          <a:cs typeface="Times New Roman"/>
                        </a:rPr>
                        <a:t> a</a:t>
                      </a:r>
                      <a:r>
                        <a:rPr sz="692" spc="-8">
                          <a:latin typeface="Times New Roman"/>
                          <a:cs typeface="Times New Roman"/>
                        </a:rPr>
                        <a:t> </a:t>
                      </a:r>
                      <a:r>
                        <a:rPr sz="692">
                          <a:latin typeface="Times New Roman"/>
                          <a:cs typeface="Times New Roman"/>
                        </a:rPr>
                        <a:t>team</a:t>
                      </a:r>
                      <a:r>
                        <a:rPr sz="692" spc="-15">
                          <a:latin typeface="Times New Roman"/>
                          <a:cs typeface="Times New Roman"/>
                        </a:rPr>
                        <a:t> </a:t>
                      </a:r>
                      <a:r>
                        <a:rPr sz="692">
                          <a:latin typeface="Times New Roman"/>
                          <a:cs typeface="Times New Roman"/>
                        </a:rPr>
                        <a:t>in</a:t>
                      </a:r>
                      <a:r>
                        <a:rPr sz="692" spc="4">
                          <a:latin typeface="Times New Roman"/>
                          <a:cs typeface="Times New Roman"/>
                        </a:rPr>
                        <a:t> </a:t>
                      </a:r>
                      <a:r>
                        <a:rPr sz="692" spc="-8">
                          <a:latin typeface="Times New Roman"/>
                          <a:cs typeface="Times New Roman"/>
                        </a:rPr>
                        <a:t>their </a:t>
                      </a:r>
                      <a:r>
                        <a:rPr sz="692">
                          <a:latin typeface="Times New Roman"/>
                          <a:cs typeface="Times New Roman"/>
                        </a:rPr>
                        <a:t>home</a:t>
                      </a:r>
                      <a:r>
                        <a:rPr sz="692" spc="-15">
                          <a:latin typeface="Times New Roman"/>
                          <a:cs typeface="Times New Roman"/>
                        </a:rPr>
                        <a:t> </a:t>
                      </a:r>
                      <a:r>
                        <a:rPr sz="692" spc="-8">
                          <a:latin typeface="Times New Roman"/>
                          <a:cs typeface="Times New Roman"/>
                        </a:rPr>
                        <a:t>ground.</a:t>
                      </a:r>
                      <a:endParaRPr sz="900">
                        <a:latin typeface="Times New Roman"/>
                        <a:cs typeface="Times New Roman"/>
                      </a:endParaRPr>
                    </a:p>
                  </a:txBody>
                  <a:tcPr marL="0" marR="0" marT="0" marB="0">
                    <a:lnL w="9525">
                      <a:solidFill>
                        <a:srgbClr val="404040"/>
                      </a:solidFill>
                      <a:prstDash val="solid"/>
                    </a:lnL>
                    <a:lnR w="6350">
                      <a:solidFill>
                        <a:srgbClr val="A6A6A6"/>
                      </a:solidFill>
                      <a:prstDash val="solid"/>
                    </a:lnR>
                    <a:lnT w="9525">
                      <a:solidFill>
                        <a:srgbClr val="404040"/>
                      </a:solidFill>
                      <a:prstDash val="solid"/>
                    </a:lnT>
                    <a:lnB w="6350">
                      <a:solidFill>
                        <a:srgbClr val="A6A6A6"/>
                      </a:solidFill>
                      <a:prstDash val="solid"/>
                    </a:lnB>
                  </a:tcPr>
                </a:tc>
                <a:extLst>
                  <a:ext uri="{0D108BD9-81ED-4DB2-BD59-A6C34878D82A}">
                    <a16:rowId xmlns:a16="http://schemas.microsoft.com/office/drawing/2014/main" val="10001"/>
                  </a:ext>
                </a:extLst>
              </a:tr>
              <a:tr h="440540">
                <a:tc>
                  <a:txBody>
                    <a:bodyPr/>
                    <a:lstStyle/>
                    <a:p>
                      <a:pPr marL="227108">
                        <a:lnSpc>
                          <a:spcPts val="1045"/>
                        </a:lnSpc>
                      </a:pPr>
                      <a:r>
                        <a:rPr sz="692" b="1" spc="-8">
                          <a:latin typeface="Times New Roman"/>
                          <a:cs typeface="Times New Roman"/>
                        </a:rPr>
                        <a:t>away_wins</a:t>
                      </a:r>
                      <a:endParaRPr sz="900">
                        <a:latin typeface="Times New Roman"/>
                        <a:cs typeface="Times New Roman"/>
                      </a:endParaRPr>
                    </a:p>
                  </a:txBody>
                  <a:tcPr marL="0" marR="0" marT="0" marB="0">
                    <a:lnL w="6350">
                      <a:solidFill>
                        <a:srgbClr val="A6A6A6"/>
                      </a:solidFill>
                      <a:prstDash val="solid"/>
                    </a:lnL>
                    <a:lnR w="9525">
                      <a:solidFill>
                        <a:srgbClr val="404040"/>
                      </a:solidFill>
                      <a:prstDash val="solid"/>
                    </a:lnR>
                    <a:lnT w="6350">
                      <a:solidFill>
                        <a:srgbClr val="A6A6A6"/>
                      </a:solidFill>
                      <a:prstDash val="solid"/>
                    </a:lnT>
                    <a:lnB w="6350">
                      <a:solidFill>
                        <a:srgbClr val="A6A6A6"/>
                      </a:solidFill>
                      <a:prstDash val="solid"/>
                    </a:lnB>
                    <a:solidFill>
                      <a:srgbClr val="DCDCDC"/>
                    </a:solidFill>
                  </a:tcPr>
                </a:tc>
                <a:tc>
                  <a:txBody>
                    <a:bodyPr/>
                    <a:lstStyle/>
                    <a:p>
                      <a:pPr marL="228573">
                        <a:lnSpc>
                          <a:spcPts val="1019"/>
                        </a:lnSpc>
                      </a:pPr>
                      <a:r>
                        <a:rPr sz="692">
                          <a:latin typeface="Times New Roman"/>
                          <a:cs typeface="Times New Roman"/>
                        </a:rPr>
                        <a:t>Tells</a:t>
                      </a:r>
                      <a:r>
                        <a:rPr sz="692" spc="-12">
                          <a:latin typeface="Times New Roman"/>
                          <a:cs typeface="Times New Roman"/>
                        </a:rPr>
                        <a:t> </a:t>
                      </a:r>
                      <a:r>
                        <a:rPr sz="692">
                          <a:latin typeface="Times New Roman"/>
                          <a:cs typeface="Times New Roman"/>
                        </a:rPr>
                        <a:t>the</a:t>
                      </a:r>
                      <a:r>
                        <a:rPr sz="692" spc="-12">
                          <a:latin typeface="Times New Roman"/>
                          <a:cs typeface="Times New Roman"/>
                        </a:rPr>
                        <a:t> </a:t>
                      </a:r>
                      <a:r>
                        <a:rPr sz="692" spc="-8">
                          <a:latin typeface="Times New Roman"/>
                          <a:cs typeface="Times New Roman"/>
                        </a:rPr>
                        <a:t>number</a:t>
                      </a:r>
                      <a:endParaRPr sz="900">
                        <a:latin typeface="Times New Roman"/>
                        <a:cs typeface="Times New Roman"/>
                      </a:endParaRPr>
                    </a:p>
                    <a:p>
                      <a:pPr marL="228573" marR="112333">
                        <a:lnSpc>
                          <a:spcPct val="103299"/>
                        </a:lnSpc>
                      </a:pPr>
                      <a:r>
                        <a:rPr sz="692">
                          <a:latin typeface="Times New Roman"/>
                          <a:cs typeface="Times New Roman"/>
                        </a:rPr>
                        <a:t>of</a:t>
                      </a:r>
                      <a:r>
                        <a:rPr sz="692" spc="-15">
                          <a:latin typeface="Times New Roman"/>
                          <a:cs typeface="Times New Roman"/>
                        </a:rPr>
                        <a:t> </a:t>
                      </a:r>
                      <a:r>
                        <a:rPr sz="692">
                          <a:latin typeface="Times New Roman"/>
                          <a:cs typeface="Times New Roman"/>
                        </a:rPr>
                        <a:t>matches</a:t>
                      </a:r>
                      <a:r>
                        <a:rPr sz="692" spc="-8">
                          <a:latin typeface="Times New Roman"/>
                          <a:cs typeface="Times New Roman"/>
                        </a:rPr>
                        <a:t> </a:t>
                      </a:r>
                      <a:r>
                        <a:rPr sz="692">
                          <a:latin typeface="Times New Roman"/>
                          <a:cs typeface="Times New Roman"/>
                        </a:rPr>
                        <a:t>won</a:t>
                      </a:r>
                      <a:r>
                        <a:rPr sz="692" spc="-12">
                          <a:latin typeface="Times New Roman"/>
                          <a:cs typeface="Times New Roman"/>
                        </a:rPr>
                        <a:t> </a:t>
                      </a:r>
                      <a:r>
                        <a:rPr sz="692" spc="-19">
                          <a:latin typeface="Times New Roman"/>
                          <a:cs typeface="Times New Roman"/>
                        </a:rPr>
                        <a:t>by</a:t>
                      </a:r>
                      <a:r>
                        <a:rPr sz="692">
                          <a:latin typeface="Times New Roman"/>
                          <a:cs typeface="Times New Roman"/>
                        </a:rPr>
                        <a:t> a</a:t>
                      </a:r>
                      <a:r>
                        <a:rPr sz="692" spc="-8">
                          <a:latin typeface="Times New Roman"/>
                          <a:cs typeface="Times New Roman"/>
                        </a:rPr>
                        <a:t> </a:t>
                      </a:r>
                      <a:r>
                        <a:rPr sz="692">
                          <a:latin typeface="Times New Roman"/>
                          <a:cs typeface="Times New Roman"/>
                        </a:rPr>
                        <a:t>team</a:t>
                      </a:r>
                      <a:r>
                        <a:rPr sz="692" spc="-15">
                          <a:latin typeface="Times New Roman"/>
                          <a:cs typeface="Times New Roman"/>
                        </a:rPr>
                        <a:t> </a:t>
                      </a:r>
                      <a:r>
                        <a:rPr sz="692">
                          <a:latin typeface="Times New Roman"/>
                          <a:cs typeface="Times New Roman"/>
                        </a:rPr>
                        <a:t>other</a:t>
                      </a:r>
                      <a:r>
                        <a:rPr sz="692" spc="-4">
                          <a:latin typeface="Times New Roman"/>
                          <a:cs typeface="Times New Roman"/>
                        </a:rPr>
                        <a:t> </a:t>
                      </a:r>
                      <a:r>
                        <a:rPr sz="692" spc="-15">
                          <a:latin typeface="Times New Roman"/>
                          <a:cs typeface="Times New Roman"/>
                        </a:rPr>
                        <a:t>than </a:t>
                      </a:r>
                      <a:r>
                        <a:rPr sz="692">
                          <a:latin typeface="Times New Roman"/>
                          <a:cs typeface="Times New Roman"/>
                        </a:rPr>
                        <a:t>their</a:t>
                      </a:r>
                      <a:r>
                        <a:rPr sz="692" spc="-15">
                          <a:latin typeface="Times New Roman"/>
                          <a:cs typeface="Times New Roman"/>
                        </a:rPr>
                        <a:t> </a:t>
                      </a:r>
                      <a:r>
                        <a:rPr sz="692">
                          <a:latin typeface="Times New Roman"/>
                          <a:cs typeface="Times New Roman"/>
                        </a:rPr>
                        <a:t>home</a:t>
                      </a:r>
                      <a:r>
                        <a:rPr sz="692" spc="-19">
                          <a:latin typeface="Times New Roman"/>
                          <a:cs typeface="Times New Roman"/>
                        </a:rPr>
                        <a:t> </a:t>
                      </a:r>
                      <a:r>
                        <a:rPr sz="692" spc="-8">
                          <a:latin typeface="Times New Roman"/>
                          <a:cs typeface="Times New Roman"/>
                        </a:rPr>
                        <a:t>ground.</a:t>
                      </a:r>
                      <a:endParaRPr sz="900">
                        <a:latin typeface="Times New Roman"/>
                        <a:cs typeface="Times New Roman"/>
                      </a:endParaRPr>
                    </a:p>
                  </a:txBody>
                  <a:tcPr marL="0" marR="0" marT="0" marB="0">
                    <a:lnL w="9525">
                      <a:solidFill>
                        <a:srgbClr val="404040"/>
                      </a:solidFill>
                      <a:prstDash val="solid"/>
                    </a:lnL>
                    <a:lnR w="6350">
                      <a:solidFill>
                        <a:srgbClr val="A6A6A6"/>
                      </a:solidFill>
                      <a:prstDash val="solid"/>
                    </a:lnR>
                    <a:lnT w="6350">
                      <a:solidFill>
                        <a:srgbClr val="A6A6A6"/>
                      </a:solidFill>
                      <a:prstDash val="solid"/>
                    </a:lnT>
                    <a:lnB w="6350">
                      <a:solidFill>
                        <a:srgbClr val="A6A6A6"/>
                      </a:solidFill>
                      <a:prstDash val="solid"/>
                    </a:lnB>
                  </a:tcPr>
                </a:tc>
                <a:extLst>
                  <a:ext uri="{0D108BD9-81ED-4DB2-BD59-A6C34878D82A}">
                    <a16:rowId xmlns:a16="http://schemas.microsoft.com/office/drawing/2014/main" val="10002"/>
                  </a:ext>
                </a:extLst>
              </a:tr>
              <a:tr h="441517">
                <a:tc>
                  <a:txBody>
                    <a:bodyPr/>
                    <a:lstStyle/>
                    <a:p>
                      <a:pPr marL="227108">
                        <a:lnSpc>
                          <a:spcPts val="1045"/>
                        </a:lnSpc>
                      </a:pPr>
                      <a:r>
                        <a:rPr sz="692" b="1" spc="-8">
                          <a:latin typeface="Times New Roman"/>
                          <a:cs typeface="Times New Roman"/>
                        </a:rPr>
                        <a:t>home_matches</a:t>
                      </a:r>
                      <a:endParaRPr sz="900">
                        <a:latin typeface="Times New Roman"/>
                        <a:cs typeface="Times New Roman"/>
                      </a:endParaRPr>
                    </a:p>
                  </a:txBody>
                  <a:tcPr marL="0" marR="0" marT="0" marB="0">
                    <a:lnL w="6350">
                      <a:solidFill>
                        <a:srgbClr val="A6A6A6"/>
                      </a:solidFill>
                      <a:prstDash val="solid"/>
                    </a:lnL>
                    <a:lnR w="9525">
                      <a:solidFill>
                        <a:srgbClr val="404040"/>
                      </a:solidFill>
                      <a:prstDash val="solid"/>
                    </a:lnR>
                    <a:lnT w="6350">
                      <a:solidFill>
                        <a:srgbClr val="A6A6A6"/>
                      </a:solidFill>
                      <a:prstDash val="solid"/>
                    </a:lnT>
                    <a:lnB w="6350">
                      <a:solidFill>
                        <a:srgbClr val="A6A6A6"/>
                      </a:solidFill>
                      <a:prstDash val="solid"/>
                    </a:lnB>
                    <a:solidFill>
                      <a:srgbClr val="DCDCDC"/>
                    </a:solidFill>
                  </a:tcPr>
                </a:tc>
                <a:tc>
                  <a:txBody>
                    <a:bodyPr/>
                    <a:lstStyle/>
                    <a:p>
                      <a:pPr marL="228573" algn="just">
                        <a:lnSpc>
                          <a:spcPts val="1019"/>
                        </a:lnSpc>
                      </a:pPr>
                      <a:r>
                        <a:rPr sz="692">
                          <a:latin typeface="Times New Roman"/>
                          <a:cs typeface="Times New Roman"/>
                        </a:rPr>
                        <a:t>Tells</a:t>
                      </a:r>
                      <a:r>
                        <a:rPr sz="692" spc="-12">
                          <a:latin typeface="Times New Roman"/>
                          <a:cs typeface="Times New Roman"/>
                        </a:rPr>
                        <a:t> </a:t>
                      </a:r>
                      <a:r>
                        <a:rPr sz="692">
                          <a:latin typeface="Times New Roman"/>
                          <a:cs typeface="Times New Roman"/>
                        </a:rPr>
                        <a:t>the</a:t>
                      </a:r>
                      <a:r>
                        <a:rPr sz="692" spc="-12">
                          <a:latin typeface="Times New Roman"/>
                          <a:cs typeface="Times New Roman"/>
                        </a:rPr>
                        <a:t> </a:t>
                      </a:r>
                      <a:r>
                        <a:rPr sz="692" spc="-8">
                          <a:latin typeface="Times New Roman"/>
                          <a:cs typeface="Times New Roman"/>
                        </a:rPr>
                        <a:t>number</a:t>
                      </a:r>
                      <a:endParaRPr sz="900">
                        <a:latin typeface="Times New Roman"/>
                        <a:cs typeface="Times New Roman"/>
                      </a:endParaRPr>
                    </a:p>
                    <a:p>
                      <a:pPr marL="228573" marR="146033" algn="just">
                        <a:lnSpc>
                          <a:spcPct val="103299"/>
                        </a:lnSpc>
                        <a:spcBef>
                          <a:spcPts val="8"/>
                        </a:spcBef>
                      </a:pPr>
                      <a:r>
                        <a:rPr sz="692">
                          <a:latin typeface="Times New Roman"/>
                          <a:cs typeface="Times New Roman"/>
                        </a:rPr>
                        <a:t>of</a:t>
                      </a:r>
                      <a:r>
                        <a:rPr sz="692" spc="-19">
                          <a:latin typeface="Times New Roman"/>
                          <a:cs typeface="Times New Roman"/>
                        </a:rPr>
                        <a:t> </a:t>
                      </a:r>
                      <a:r>
                        <a:rPr sz="692">
                          <a:latin typeface="Times New Roman"/>
                          <a:cs typeface="Times New Roman"/>
                        </a:rPr>
                        <a:t>matches</a:t>
                      </a:r>
                      <a:r>
                        <a:rPr sz="692" spc="-19">
                          <a:latin typeface="Times New Roman"/>
                          <a:cs typeface="Times New Roman"/>
                        </a:rPr>
                        <a:t> </a:t>
                      </a:r>
                      <a:r>
                        <a:rPr sz="692" spc="-8">
                          <a:latin typeface="Times New Roman"/>
                          <a:cs typeface="Times New Roman"/>
                        </a:rPr>
                        <a:t>played </a:t>
                      </a:r>
                      <a:r>
                        <a:rPr sz="692">
                          <a:latin typeface="Times New Roman"/>
                          <a:cs typeface="Times New Roman"/>
                        </a:rPr>
                        <a:t>by</a:t>
                      </a:r>
                      <a:r>
                        <a:rPr sz="692" spc="-19">
                          <a:latin typeface="Times New Roman"/>
                          <a:cs typeface="Times New Roman"/>
                        </a:rPr>
                        <a:t> </a:t>
                      </a:r>
                      <a:r>
                        <a:rPr sz="692">
                          <a:latin typeface="Times New Roman"/>
                          <a:cs typeface="Times New Roman"/>
                        </a:rPr>
                        <a:t>a</a:t>
                      </a:r>
                      <a:r>
                        <a:rPr sz="692" spc="-4">
                          <a:latin typeface="Times New Roman"/>
                          <a:cs typeface="Times New Roman"/>
                        </a:rPr>
                        <a:t> </a:t>
                      </a:r>
                      <a:r>
                        <a:rPr sz="692">
                          <a:latin typeface="Times New Roman"/>
                          <a:cs typeface="Times New Roman"/>
                        </a:rPr>
                        <a:t>team</a:t>
                      </a:r>
                      <a:r>
                        <a:rPr sz="692" spc="-12">
                          <a:latin typeface="Times New Roman"/>
                          <a:cs typeface="Times New Roman"/>
                        </a:rPr>
                        <a:t> </a:t>
                      </a:r>
                      <a:r>
                        <a:rPr sz="692">
                          <a:latin typeface="Times New Roman"/>
                          <a:cs typeface="Times New Roman"/>
                        </a:rPr>
                        <a:t>in</a:t>
                      </a:r>
                      <a:r>
                        <a:rPr sz="692" spc="4">
                          <a:latin typeface="Times New Roman"/>
                          <a:cs typeface="Times New Roman"/>
                        </a:rPr>
                        <a:t> </a:t>
                      </a:r>
                      <a:r>
                        <a:rPr sz="692" spc="-8">
                          <a:latin typeface="Times New Roman"/>
                          <a:cs typeface="Times New Roman"/>
                        </a:rPr>
                        <a:t>their </a:t>
                      </a:r>
                      <a:r>
                        <a:rPr sz="692">
                          <a:latin typeface="Times New Roman"/>
                          <a:cs typeface="Times New Roman"/>
                        </a:rPr>
                        <a:t>home</a:t>
                      </a:r>
                      <a:r>
                        <a:rPr sz="692" spc="-15">
                          <a:latin typeface="Times New Roman"/>
                          <a:cs typeface="Times New Roman"/>
                        </a:rPr>
                        <a:t> </a:t>
                      </a:r>
                      <a:r>
                        <a:rPr sz="692" spc="-8">
                          <a:latin typeface="Times New Roman"/>
                          <a:cs typeface="Times New Roman"/>
                        </a:rPr>
                        <a:t>ground.</a:t>
                      </a:r>
                      <a:endParaRPr sz="900">
                        <a:latin typeface="Times New Roman"/>
                        <a:cs typeface="Times New Roman"/>
                      </a:endParaRPr>
                    </a:p>
                  </a:txBody>
                  <a:tcPr marL="0" marR="0" marT="0" marB="0">
                    <a:lnL w="9525">
                      <a:solidFill>
                        <a:srgbClr val="404040"/>
                      </a:solidFill>
                      <a:prstDash val="solid"/>
                    </a:lnL>
                    <a:lnR w="6350">
                      <a:solidFill>
                        <a:srgbClr val="A6A6A6"/>
                      </a:solidFill>
                      <a:prstDash val="solid"/>
                    </a:lnR>
                    <a:lnT w="6350">
                      <a:solidFill>
                        <a:srgbClr val="A6A6A6"/>
                      </a:solidFill>
                      <a:prstDash val="solid"/>
                    </a:lnT>
                    <a:lnB w="6350">
                      <a:solidFill>
                        <a:srgbClr val="A6A6A6"/>
                      </a:solidFill>
                      <a:prstDash val="solid"/>
                    </a:lnB>
                  </a:tcPr>
                </a:tc>
                <a:extLst>
                  <a:ext uri="{0D108BD9-81ED-4DB2-BD59-A6C34878D82A}">
                    <a16:rowId xmlns:a16="http://schemas.microsoft.com/office/drawing/2014/main" val="10003"/>
                  </a:ext>
                </a:extLst>
              </a:tr>
              <a:tr h="549942">
                <a:tc>
                  <a:txBody>
                    <a:bodyPr/>
                    <a:lstStyle/>
                    <a:p>
                      <a:pPr marL="227108">
                        <a:lnSpc>
                          <a:spcPts val="1045"/>
                        </a:lnSpc>
                      </a:pPr>
                      <a:r>
                        <a:rPr sz="692" b="1" spc="-8">
                          <a:latin typeface="Times New Roman"/>
                          <a:cs typeface="Times New Roman"/>
                        </a:rPr>
                        <a:t>Away_matches</a:t>
                      </a:r>
                      <a:endParaRPr sz="900">
                        <a:latin typeface="Times New Roman"/>
                        <a:cs typeface="Times New Roman"/>
                      </a:endParaRPr>
                    </a:p>
                  </a:txBody>
                  <a:tcPr marL="0" marR="0" marT="0" marB="0">
                    <a:lnL w="6350">
                      <a:solidFill>
                        <a:srgbClr val="A6A6A6"/>
                      </a:solidFill>
                      <a:prstDash val="solid"/>
                    </a:lnL>
                    <a:lnR w="9525">
                      <a:solidFill>
                        <a:srgbClr val="404040"/>
                      </a:solidFill>
                      <a:prstDash val="solid"/>
                    </a:lnR>
                    <a:lnT w="6350">
                      <a:solidFill>
                        <a:srgbClr val="A6A6A6"/>
                      </a:solidFill>
                      <a:prstDash val="solid"/>
                    </a:lnT>
                    <a:lnB w="6350">
                      <a:solidFill>
                        <a:srgbClr val="A6A6A6"/>
                      </a:solidFill>
                      <a:prstDash val="solid"/>
                    </a:lnB>
                    <a:solidFill>
                      <a:srgbClr val="DCDCDC"/>
                    </a:solidFill>
                  </a:tcPr>
                </a:tc>
                <a:tc>
                  <a:txBody>
                    <a:bodyPr/>
                    <a:lstStyle/>
                    <a:p>
                      <a:pPr marL="228573">
                        <a:lnSpc>
                          <a:spcPts val="1019"/>
                        </a:lnSpc>
                      </a:pPr>
                      <a:r>
                        <a:rPr sz="692">
                          <a:latin typeface="Times New Roman"/>
                          <a:cs typeface="Times New Roman"/>
                        </a:rPr>
                        <a:t>Tells</a:t>
                      </a:r>
                      <a:r>
                        <a:rPr sz="692" spc="-12">
                          <a:latin typeface="Times New Roman"/>
                          <a:cs typeface="Times New Roman"/>
                        </a:rPr>
                        <a:t> </a:t>
                      </a:r>
                      <a:r>
                        <a:rPr sz="692">
                          <a:latin typeface="Times New Roman"/>
                          <a:cs typeface="Times New Roman"/>
                        </a:rPr>
                        <a:t>the</a:t>
                      </a:r>
                      <a:r>
                        <a:rPr sz="692" spc="-12">
                          <a:latin typeface="Times New Roman"/>
                          <a:cs typeface="Times New Roman"/>
                        </a:rPr>
                        <a:t> </a:t>
                      </a:r>
                      <a:r>
                        <a:rPr sz="692" spc="-8">
                          <a:latin typeface="Times New Roman"/>
                          <a:cs typeface="Times New Roman"/>
                        </a:rPr>
                        <a:t>number</a:t>
                      </a:r>
                      <a:endParaRPr sz="900">
                        <a:latin typeface="Times New Roman"/>
                        <a:cs typeface="Times New Roman"/>
                      </a:endParaRPr>
                    </a:p>
                    <a:p>
                      <a:pPr marL="228573" marR="146033">
                        <a:lnSpc>
                          <a:spcPct val="103299"/>
                        </a:lnSpc>
                      </a:pPr>
                      <a:r>
                        <a:rPr sz="692">
                          <a:latin typeface="Times New Roman"/>
                          <a:cs typeface="Times New Roman"/>
                        </a:rPr>
                        <a:t>of</a:t>
                      </a:r>
                      <a:r>
                        <a:rPr sz="692" spc="-19">
                          <a:latin typeface="Times New Roman"/>
                          <a:cs typeface="Times New Roman"/>
                        </a:rPr>
                        <a:t> </a:t>
                      </a:r>
                      <a:r>
                        <a:rPr sz="692">
                          <a:latin typeface="Times New Roman"/>
                          <a:cs typeface="Times New Roman"/>
                        </a:rPr>
                        <a:t>matches</a:t>
                      </a:r>
                      <a:r>
                        <a:rPr sz="692" spc="-19">
                          <a:latin typeface="Times New Roman"/>
                          <a:cs typeface="Times New Roman"/>
                        </a:rPr>
                        <a:t> </a:t>
                      </a:r>
                      <a:r>
                        <a:rPr sz="692" spc="-8">
                          <a:latin typeface="Times New Roman"/>
                          <a:cs typeface="Times New Roman"/>
                        </a:rPr>
                        <a:t>played </a:t>
                      </a:r>
                      <a:r>
                        <a:rPr sz="692">
                          <a:latin typeface="Times New Roman"/>
                          <a:cs typeface="Times New Roman"/>
                        </a:rPr>
                        <a:t>by</a:t>
                      </a:r>
                      <a:r>
                        <a:rPr sz="692" spc="-19">
                          <a:latin typeface="Times New Roman"/>
                          <a:cs typeface="Times New Roman"/>
                        </a:rPr>
                        <a:t> </a:t>
                      </a:r>
                      <a:r>
                        <a:rPr sz="692">
                          <a:latin typeface="Times New Roman"/>
                          <a:cs typeface="Times New Roman"/>
                        </a:rPr>
                        <a:t>a</a:t>
                      </a:r>
                      <a:r>
                        <a:rPr sz="692" spc="-4">
                          <a:latin typeface="Times New Roman"/>
                          <a:cs typeface="Times New Roman"/>
                        </a:rPr>
                        <a:t> </a:t>
                      </a:r>
                      <a:r>
                        <a:rPr sz="692">
                          <a:latin typeface="Times New Roman"/>
                          <a:cs typeface="Times New Roman"/>
                        </a:rPr>
                        <a:t>team</a:t>
                      </a:r>
                      <a:r>
                        <a:rPr sz="692" spc="-12">
                          <a:latin typeface="Times New Roman"/>
                          <a:cs typeface="Times New Roman"/>
                        </a:rPr>
                        <a:t> </a:t>
                      </a:r>
                      <a:r>
                        <a:rPr sz="692" spc="-8">
                          <a:latin typeface="Times New Roman"/>
                          <a:cs typeface="Times New Roman"/>
                        </a:rPr>
                        <a:t>other </a:t>
                      </a:r>
                      <a:r>
                        <a:rPr sz="692">
                          <a:latin typeface="Times New Roman"/>
                          <a:cs typeface="Times New Roman"/>
                        </a:rPr>
                        <a:t>than</a:t>
                      </a:r>
                      <a:r>
                        <a:rPr sz="692" spc="-8">
                          <a:latin typeface="Times New Roman"/>
                          <a:cs typeface="Times New Roman"/>
                        </a:rPr>
                        <a:t> </a:t>
                      </a:r>
                      <a:r>
                        <a:rPr sz="692">
                          <a:latin typeface="Times New Roman"/>
                          <a:cs typeface="Times New Roman"/>
                        </a:rPr>
                        <a:t>their</a:t>
                      </a:r>
                      <a:r>
                        <a:rPr sz="692" spc="-8">
                          <a:latin typeface="Times New Roman"/>
                          <a:cs typeface="Times New Roman"/>
                        </a:rPr>
                        <a:t> </a:t>
                      </a:r>
                      <a:r>
                        <a:rPr sz="692" spc="-15">
                          <a:latin typeface="Times New Roman"/>
                          <a:cs typeface="Times New Roman"/>
                        </a:rPr>
                        <a:t>home </a:t>
                      </a:r>
                      <a:r>
                        <a:rPr sz="692" spc="-8">
                          <a:latin typeface="Times New Roman"/>
                          <a:cs typeface="Times New Roman"/>
                        </a:rPr>
                        <a:t>ground.</a:t>
                      </a:r>
                      <a:endParaRPr sz="900">
                        <a:latin typeface="Times New Roman"/>
                        <a:cs typeface="Times New Roman"/>
                      </a:endParaRPr>
                    </a:p>
                  </a:txBody>
                  <a:tcPr marL="0" marR="0" marT="0" marB="0">
                    <a:lnL w="9525">
                      <a:solidFill>
                        <a:srgbClr val="404040"/>
                      </a:solidFill>
                      <a:prstDash val="solid"/>
                    </a:lnL>
                    <a:lnR w="6350">
                      <a:solidFill>
                        <a:srgbClr val="A6A6A6"/>
                      </a:solidFill>
                      <a:prstDash val="solid"/>
                    </a:lnR>
                    <a:lnT w="6350">
                      <a:solidFill>
                        <a:srgbClr val="A6A6A6"/>
                      </a:solidFill>
                      <a:prstDash val="solid"/>
                    </a:lnT>
                    <a:lnB w="6350">
                      <a:solidFill>
                        <a:srgbClr val="A6A6A6"/>
                      </a:solidFill>
                      <a:prstDash val="solid"/>
                    </a:lnB>
                  </a:tcPr>
                </a:tc>
                <a:extLst>
                  <a:ext uri="{0D108BD9-81ED-4DB2-BD59-A6C34878D82A}">
                    <a16:rowId xmlns:a16="http://schemas.microsoft.com/office/drawing/2014/main" val="10004"/>
                  </a:ext>
                </a:extLst>
              </a:tr>
              <a:tr h="441517">
                <a:tc>
                  <a:txBody>
                    <a:bodyPr/>
                    <a:lstStyle/>
                    <a:p>
                      <a:pPr marL="227108">
                        <a:lnSpc>
                          <a:spcPts val="1045"/>
                        </a:lnSpc>
                      </a:pPr>
                      <a:r>
                        <a:rPr sz="692" b="1" spc="-8">
                          <a:latin typeface="Times New Roman"/>
                          <a:cs typeface="Times New Roman"/>
                        </a:rPr>
                        <a:t>home_win_percentage</a:t>
                      </a:r>
                      <a:endParaRPr sz="900">
                        <a:latin typeface="Times New Roman"/>
                        <a:cs typeface="Times New Roman"/>
                      </a:endParaRPr>
                    </a:p>
                  </a:txBody>
                  <a:tcPr marL="0" marR="0" marT="0" marB="0">
                    <a:lnL w="6350">
                      <a:solidFill>
                        <a:srgbClr val="A6A6A6"/>
                      </a:solidFill>
                      <a:prstDash val="solid"/>
                    </a:lnL>
                    <a:lnR w="9525">
                      <a:solidFill>
                        <a:srgbClr val="404040"/>
                      </a:solidFill>
                      <a:prstDash val="solid"/>
                    </a:lnR>
                    <a:lnT w="6350">
                      <a:solidFill>
                        <a:srgbClr val="A6A6A6"/>
                      </a:solidFill>
                      <a:prstDash val="solid"/>
                    </a:lnT>
                    <a:lnB w="6350">
                      <a:solidFill>
                        <a:srgbClr val="A6A6A6"/>
                      </a:solidFill>
                      <a:prstDash val="solid"/>
                    </a:lnB>
                    <a:solidFill>
                      <a:srgbClr val="DCDCDC"/>
                    </a:solidFill>
                  </a:tcPr>
                </a:tc>
                <a:tc>
                  <a:txBody>
                    <a:bodyPr/>
                    <a:lstStyle/>
                    <a:p>
                      <a:pPr marL="228573">
                        <a:lnSpc>
                          <a:spcPts val="1019"/>
                        </a:lnSpc>
                      </a:pPr>
                      <a:r>
                        <a:rPr sz="692">
                          <a:latin typeface="Times New Roman"/>
                          <a:cs typeface="Times New Roman"/>
                        </a:rPr>
                        <a:t>Percentage</a:t>
                      </a:r>
                      <a:r>
                        <a:rPr sz="692" spc="-35">
                          <a:latin typeface="Times New Roman"/>
                          <a:cs typeface="Times New Roman"/>
                        </a:rPr>
                        <a:t> </a:t>
                      </a:r>
                      <a:r>
                        <a:rPr sz="692" spc="-19">
                          <a:latin typeface="Times New Roman"/>
                          <a:cs typeface="Times New Roman"/>
                        </a:rPr>
                        <a:t>of</a:t>
                      </a:r>
                      <a:endParaRPr sz="900">
                        <a:latin typeface="Times New Roman"/>
                        <a:cs typeface="Times New Roman"/>
                      </a:endParaRPr>
                    </a:p>
                    <a:p>
                      <a:pPr marL="228573" marR="110868">
                        <a:lnSpc>
                          <a:spcPct val="103299"/>
                        </a:lnSpc>
                        <a:spcBef>
                          <a:spcPts val="8"/>
                        </a:spcBef>
                      </a:pPr>
                      <a:r>
                        <a:rPr sz="692">
                          <a:latin typeface="Times New Roman"/>
                          <a:cs typeface="Times New Roman"/>
                        </a:rPr>
                        <a:t>matches</a:t>
                      </a:r>
                      <a:r>
                        <a:rPr sz="692" spc="-12">
                          <a:latin typeface="Times New Roman"/>
                          <a:cs typeface="Times New Roman"/>
                        </a:rPr>
                        <a:t> </a:t>
                      </a:r>
                      <a:r>
                        <a:rPr sz="692">
                          <a:latin typeface="Times New Roman"/>
                          <a:cs typeface="Times New Roman"/>
                        </a:rPr>
                        <a:t>won</a:t>
                      </a:r>
                      <a:r>
                        <a:rPr sz="692" spc="-12">
                          <a:latin typeface="Times New Roman"/>
                          <a:cs typeface="Times New Roman"/>
                        </a:rPr>
                        <a:t> </a:t>
                      </a:r>
                      <a:r>
                        <a:rPr sz="692" spc="-15">
                          <a:latin typeface="Times New Roman"/>
                          <a:cs typeface="Times New Roman"/>
                        </a:rPr>
                        <a:t>when </a:t>
                      </a:r>
                      <a:r>
                        <a:rPr sz="692">
                          <a:latin typeface="Times New Roman"/>
                          <a:cs typeface="Times New Roman"/>
                        </a:rPr>
                        <a:t>played</a:t>
                      </a:r>
                      <a:r>
                        <a:rPr sz="692" spc="-19">
                          <a:latin typeface="Times New Roman"/>
                          <a:cs typeface="Times New Roman"/>
                        </a:rPr>
                        <a:t> </a:t>
                      </a:r>
                      <a:r>
                        <a:rPr sz="692">
                          <a:latin typeface="Times New Roman"/>
                          <a:cs typeface="Times New Roman"/>
                        </a:rPr>
                        <a:t>in</a:t>
                      </a:r>
                      <a:r>
                        <a:rPr sz="692" spc="-8">
                          <a:latin typeface="Times New Roman"/>
                          <a:cs typeface="Times New Roman"/>
                        </a:rPr>
                        <a:t> </a:t>
                      </a:r>
                      <a:r>
                        <a:rPr sz="692" spc="-15">
                          <a:latin typeface="Times New Roman"/>
                          <a:cs typeface="Times New Roman"/>
                        </a:rPr>
                        <a:t>home </a:t>
                      </a:r>
                      <a:r>
                        <a:rPr sz="692" spc="-8">
                          <a:latin typeface="Times New Roman"/>
                          <a:cs typeface="Times New Roman"/>
                        </a:rPr>
                        <a:t>ground.</a:t>
                      </a:r>
                      <a:endParaRPr sz="900">
                        <a:latin typeface="Times New Roman"/>
                        <a:cs typeface="Times New Roman"/>
                      </a:endParaRPr>
                    </a:p>
                  </a:txBody>
                  <a:tcPr marL="0" marR="0" marT="0" marB="0">
                    <a:lnL w="9525">
                      <a:solidFill>
                        <a:srgbClr val="404040"/>
                      </a:solidFill>
                      <a:prstDash val="solid"/>
                    </a:lnL>
                    <a:lnR w="6350">
                      <a:solidFill>
                        <a:srgbClr val="A6A6A6"/>
                      </a:solidFill>
                      <a:prstDash val="solid"/>
                    </a:lnR>
                    <a:lnT w="6350">
                      <a:solidFill>
                        <a:srgbClr val="A6A6A6"/>
                      </a:solidFill>
                      <a:prstDash val="solid"/>
                    </a:lnT>
                    <a:lnB w="6350">
                      <a:solidFill>
                        <a:srgbClr val="A6A6A6"/>
                      </a:solidFill>
                      <a:prstDash val="solid"/>
                    </a:lnB>
                  </a:tcPr>
                </a:tc>
                <a:extLst>
                  <a:ext uri="{0D108BD9-81ED-4DB2-BD59-A6C34878D82A}">
                    <a16:rowId xmlns:a16="http://schemas.microsoft.com/office/drawing/2014/main" val="10005"/>
                  </a:ext>
                </a:extLst>
              </a:tr>
              <a:tr h="549454">
                <a:tc>
                  <a:txBody>
                    <a:bodyPr/>
                    <a:lstStyle/>
                    <a:p>
                      <a:pPr marL="227108">
                        <a:lnSpc>
                          <a:spcPts val="1045"/>
                        </a:lnSpc>
                      </a:pPr>
                      <a:r>
                        <a:rPr sz="692" b="1" spc="-8">
                          <a:latin typeface="Times New Roman"/>
                          <a:cs typeface="Times New Roman"/>
                        </a:rPr>
                        <a:t>Away_win_percentage</a:t>
                      </a:r>
                      <a:endParaRPr sz="900">
                        <a:latin typeface="Times New Roman"/>
                        <a:cs typeface="Times New Roman"/>
                      </a:endParaRPr>
                    </a:p>
                  </a:txBody>
                  <a:tcPr marL="0" marR="0" marT="0" marB="0">
                    <a:lnL w="6350">
                      <a:solidFill>
                        <a:srgbClr val="A6A6A6"/>
                      </a:solidFill>
                      <a:prstDash val="solid"/>
                    </a:lnL>
                    <a:lnR w="9525">
                      <a:solidFill>
                        <a:srgbClr val="404040"/>
                      </a:solidFill>
                      <a:prstDash val="solid"/>
                    </a:lnR>
                    <a:lnT w="6350">
                      <a:solidFill>
                        <a:srgbClr val="A6A6A6"/>
                      </a:solidFill>
                      <a:prstDash val="solid"/>
                    </a:lnT>
                    <a:lnB w="6350">
                      <a:solidFill>
                        <a:srgbClr val="A6A6A6"/>
                      </a:solidFill>
                      <a:prstDash val="solid"/>
                    </a:lnB>
                    <a:solidFill>
                      <a:srgbClr val="DCDCDC"/>
                    </a:solidFill>
                  </a:tcPr>
                </a:tc>
                <a:tc>
                  <a:txBody>
                    <a:bodyPr/>
                    <a:lstStyle/>
                    <a:p>
                      <a:pPr marL="228573">
                        <a:lnSpc>
                          <a:spcPts val="1019"/>
                        </a:lnSpc>
                      </a:pPr>
                      <a:r>
                        <a:rPr sz="692">
                          <a:latin typeface="Times New Roman"/>
                          <a:cs typeface="Times New Roman"/>
                        </a:rPr>
                        <a:t>Percentage</a:t>
                      </a:r>
                      <a:r>
                        <a:rPr sz="692" spc="-35">
                          <a:latin typeface="Times New Roman"/>
                          <a:cs typeface="Times New Roman"/>
                        </a:rPr>
                        <a:t> </a:t>
                      </a:r>
                      <a:r>
                        <a:rPr sz="692" spc="-19">
                          <a:latin typeface="Times New Roman"/>
                          <a:cs typeface="Times New Roman"/>
                        </a:rPr>
                        <a:t>of</a:t>
                      </a:r>
                      <a:endParaRPr sz="900">
                        <a:latin typeface="Times New Roman"/>
                        <a:cs typeface="Times New Roman"/>
                      </a:endParaRPr>
                    </a:p>
                    <a:p>
                      <a:pPr marL="228573" marR="110868">
                        <a:lnSpc>
                          <a:spcPct val="103299"/>
                        </a:lnSpc>
                      </a:pPr>
                      <a:r>
                        <a:rPr sz="692">
                          <a:latin typeface="Times New Roman"/>
                          <a:cs typeface="Times New Roman"/>
                        </a:rPr>
                        <a:t>matches</a:t>
                      </a:r>
                      <a:r>
                        <a:rPr sz="692" spc="-12">
                          <a:latin typeface="Times New Roman"/>
                          <a:cs typeface="Times New Roman"/>
                        </a:rPr>
                        <a:t> </a:t>
                      </a:r>
                      <a:r>
                        <a:rPr sz="692">
                          <a:latin typeface="Times New Roman"/>
                          <a:cs typeface="Times New Roman"/>
                        </a:rPr>
                        <a:t>won</a:t>
                      </a:r>
                      <a:r>
                        <a:rPr sz="692" spc="-12">
                          <a:latin typeface="Times New Roman"/>
                          <a:cs typeface="Times New Roman"/>
                        </a:rPr>
                        <a:t> </a:t>
                      </a:r>
                      <a:r>
                        <a:rPr sz="692" spc="-15">
                          <a:latin typeface="Times New Roman"/>
                          <a:cs typeface="Times New Roman"/>
                        </a:rPr>
                        <a:t>when </a:t>
                      </a:r>
                      <a:r>
                        <a:rPr sz="692">
                          <a:latin typeface="Times New Roman"/>
                          <a:cs typeface="Times New Roman"/>
                        </a:rPr>
                        <a:t>played</a:t>
                      </a:r>
                      <a:r>
                        <a:rPr sz="692" spc="-19">
                          <a:latin typeface="Times New Roman"/>
                          <a:cs typeface="Times New Roman"/>
                        </a:rPr>
                        <a:t> </a:t>
                      </a:r>
                      <a:r>
                        <a:rPr sz="692">
                          <a:latin typeface="Times New Roman"/>
                          <a:cs typeface="Times New Roman"/>
                        </a:rPr>
                        <a:t>in</a:t>
                      </a:r>
                      <a:r>
                        <a:rPr sz="692" spc="-8">
                          <a:latin typeface="Times New Roman"/>
                          <a:cs typeface="Times New Roman"/>
                        </a:rPr>
                        <a:t> ground </a:t>
                      </a:r>
                      <a:r>
                        <a:rPr sz="692">
                          <a:latin typeface="Times New Roman"/>
                          <a:cs typeface="Times New Roman"/>
                        </a:rPr>
                        <a:t>other</a:t>
                      </a:r>
                      <a:r>
                        <a:rPr sz="692" spc="-8">
                          <a:latin typeface="Times New Roman"/>
                          <a:cs typeface="Times New Roman"/>
                        </a:rPr>
                        <a:t> </a:t>
                      </a:r>
                      <a:r>
                        <a:rPr sz="692">
                          <a:latin typeface="Times New Roman"/>
                          <a:cs typeface="Times New Roman"/>
                        </a:rPr>
                        <a:t>than</a:t>
                      </a:r>
                      <a:r>
                        <a:rPr sz="692" spc="-4">
                          <a:latin typeface="Times New Roman"/>
                          <a:cs typeface="Times New Roman"/>
                        </a:rPr>
                        <a:t> </a:t>
                      </a:r>
                      <a:r>
                        <a:rPr sz="692" spc="-8">
                          <a:latin typeface="Times New Roman"/>
                          <a:cs typeface="Times New Roman"/>
                        </a:rPr>
                        <a:t>their </a:t>
                      </a:r>
                      <a:r>
                        <a:rPr sz="692">
                          <a:latin typeface="Times New Roman"/>
                          <a:cs typeface="Times New Roman"/>
                        </a:rPr>
                        <a:t>home</a:t>
                      </a:r>
                      <a:r>
                        <a:rPr sz="692" spc="-15">
                          <a:latin typeface="Times New Roman"/>
                          <a:cs typeface="Times New Roman"/>
                        </a:rPr>
                        <a:t> </a:t>
                      </a:r>
                      <a:r>
                        <a:rPr sz="692" spc="-8">
                          <a:latin typeface="Times New Roman"/>
                          <a:cs typeface="Times New Roman"/>
                        </a:rPr>
                        <a:t>ground.</a:t>
                      </a:r>
                      <a:endParaRPr sz="900">
                        <a:latin typeface="Times New Roman"/>
                        <a:cs typeface="Times New Roman"/>
                      </a:endParaRPr>
                    </a:p>
                  </a:txBody>
                  <a:tcPr marL="0" marR="0" marT="0" marB="0">
                    <a:lnL w="9525">
                      <a:solidFill>
                        <a:srgbClr val="404040"/>
                      </a:solidFill>
                      <a:prstDash val="solid"/>
                    </a:lnL>
                    <a:lnR w="6350">
                      <a:solidFill>
                        <a:srgbClr val="A6A6A6"/>
                      </a:solidFill>
                      <a:prstDash val="solid"/>
                    </a:lnR>
                    <a:lnT w="6350">
                      <a:solidFill>
                        <a:srgbClr val="A6A6A6"/>
                      </a:solidFill>
                      <a:prstDash val="solid"/>
                    </a:lnT>
                    <a:lnB w="6350">
                      <a:solidFill>
                        <a:srgbClr val="A6A6A6"/>
                      </a:solidFill>
                      <a:prstDash val="solid"/>
                    </a:lnB>
                  </a:tcPr>
                </a:tc>
                <a:extLst>
                  <a:ext uri="{0D108BD9-81ED-4DB2-BD59-A6C34878D82A}">
                    <a16:rowId xmlns:a16="http://schemas.microsoft.com/office/drawing/2014/main" val="10006"/>
                  </a:ext>
                </a:extLst>
              </a:tr>
            </a:tbl>
          </a:graphicData>
        </a:graphic>
      </p:graphicFrame>
      <p:sp>
        <p:nvSpPr>
          <p:cNvPr id="4" name="object 4"/>
          <p:cNvSpPr txBox="1"/>
          <p:nvPr/>
        </p:nvSpPr>
        <p:spPr>
          <a:xfrm>
            <a:off x="4982037" y="5161643"/>
            <a:ext cx="2239819" cy="1457395"/>
          </a:xfrm>
          <a:prstGeom prst="rect">
            <a:avLst/>
          </a:prstGeom>
        </p:spPr>
        <p:txBody>
          <a:bodyPr vert="horz" wrap="square" lIns="0" tIns="10256" rIns="0" bIns="0" rtlCol="0">
            <a:spAutoFit/>
          </a:bodyPr>
          <a:lstStyle/>
          <a:p>
            <a:pPr marL="9768">
              <a:lnSpc>
                <a:spcPct val="100000"/>
              </a:lnSpc>
              <a:spcBef>
                <a:spcPts val="81"/>
              </a:spcBef>
            </a:pPr>
            <a:r>
              <a:rPr sz="808" i="1" u="sng">
                <a:uFill>
                  <a:solidFill>
                    <a:srgbClr val="000000"/>
                  </a:solidFill>
                </a:uFill>
                <a:latin typeface="Times New Roman"/>
                <a:cs typeface="Times New Roman"/>
              </a:rPr>
              <a:t>3.2.1.2.</a:t>
            </a:r>
            <a:r>
              <a:rPr sz="808" i="1" u="sng" spc="-12">
                <a:uFill>
                  <a:solidFill>
                    <a:srgbClr val="000000"/>
                  </a:solidFill>
                </a:uFill>
                <a:latin typeface="Times New Roman"/>
                <a:cs typeface="Times New Roman"/>
              </a:rPr>
              <a:t> </a:t>
            </a:r>
            <a:r>
              <a:rPr sz="808" i="1" u="sng">
                <a:uFill>
                  <a:solidFill>
                    <a:srgbClr val="000000"/>
                  </a:solidFill>
                </a:uFill>
                <a:latin typeface="Times New Roman"/>
                <a:cs typeface="Times New Roman"/>
              </a:rPr>
              <a:t>Matches</a:t>
            </a:r>
            <a:r>
              <a:rPr sz="808" i="1" u="sng" spc="-12">
                <a:uFill>
                  <a:solidFill>
                    <a:srgbClr val="000000"/>
                  </a:solidFill>
                </a:uFill>
                <a:latin typeface="Times New Roman"/>
                <a:cs typeface="Times New Roman"/>
              </a:rPr>
              <a:t> </a:t>
            </a:r>
            <a:r>
              <a:rPr sz="808" i="1" u="sng" spc="-8">
                <a:uFill>
                  <a:solidFill>
                    <a:srgbClr val="000000"/>
                  </a:solidFill>
                </a:uFill>
                <a:latin typeface="Times New Roman"/>
                <a:cs typeface="Times New Roman"/>
              </a:rPr>
              <a:t>dataset</a:t>
            </a:r>
            <a:endParaRPr sz="808">
              <a:latin typeface="Times New Roman"/>
              <a:cs typeface="Times New Roman"/>
            </a:endParaRPr>
          </a:p>
          <a:p>
            <a:pPr marL="9768" marR="3907" indent="140660" algn="just">
              <a:lnSpc>
                <a:spcPct val="100000"/>
              </a:lnSpc>
              <a:spcBef>
                <a:spcPts val="704"/>
              </a:spcBef>
            </a:pPr>
            <a:r>
              <a:rPr sz="769">
                <a:latin typeface="Times New Roman"/>
                <a:cs typeface="Times New Roman"/>
              </a:rPr>
              <a:t>The</a:t>
            </a:r>
            <a:r>
              <a:rPr sz="769" spc="-23">
                <a:latin typeface="Times New Roman"/>
                <a:cs typeface="Times New Roman"/>
              </a:rPr>
              <a:t> </a:t>
            </a:r>
            <a:r>
              <a:rPr sz="769" spc="-8">
                <a:latin typeface="Times New Roman"/>
                <a:cs typeface="Times New Roman"/>
              </a:rPr>
              <a:t>Matches</a:t>
            </a:r>
            <a:r>
              <a:rPr sz="769" spc="-27">
                <a:latin typeface="Times New Roman"/>
                <a:cs typeface="Times New Roman"/>
              </a:rPr>
              <a:t> </a:t>
            </a:r>
            <a:r>
              <a:rPr sz="769">
                <a:latin typeface="Times New Roman"/>
                <a:cs typeface="Times New Roman"/>
              </a:rPr>
              <a:t>datasets</a:t>
            </a:r>
            <a:r>
              <a:rPr sz="769" spc="-27">
                <a:latin typeface="Times New Roman"/>
                <a:cs typeface="Times New Roman"/>
              </a:rPr>
              <a:t> </a:t>
            </a:r>
            <a:r>
              <a:rPr sz="769">
                <a:latin typeface="Times New Roman"/>
                <a:cs typeface="Times New Roman"/>
              </a:rPr>
              <a:t>contains</a:t>
            </a:r>
            <a:r>
              <a:rPr sz="769" spc="-15">
                <a:latin typeface="Times New Roman"/>
                <a:cs typeface="Times New Roman"/>
              </a:rPr>
              <a:t> </a:t>
            </a:r>
            <a:r>
              <a:rPr sz="769">
                <a:latin typeface="Times New Roman"/>
                <a:cs typeface="Times New Roman"/>
              </a:rPr>
              <a:t>16</a:t>
            </a:r>
            <a:r>
              <a:rPr sz="769" spc="-23">
                <a:latin typeface="Times New Roman"/>
                <a:cs typeface="Times New Roman"/>
              </a:rPr>
              <a:t> </a:t>
            </a:r>
            <a:r>
              <a:rPr sz="769" spc="-8">
                <a:latin typeface="Times New Roman"/>
                <a:cs typeface="Times New Roman"/>
              </a:rPr>
              <a:t>columns</a:t>
            </a:r>
            <a:r>
              <a:rPr sz="769" spc="-23">
                <a:latin typeface="Times New Roman"/>
                <a:cs typeface="Times New Roman"/>
              </a:rPr>
              <a:t> </a:t>
            </a:r>
            <a:r>
              <a:rPr sz="769">
                <a:latin typeface="Times New Roman"/>
                <a:cs typeface="Times New Roman"/>
              </a:rPr>
              <a:t>i.e</a:t>
            </a:r>
            <a:r>
              <a:rPr sz="769" spc="-23">
                <a:latin typeface="Times New Roman"/>
                <a:cs typeface="Times New Roman"/>
              </a:rPr>
              <a:t> </a:t>
            </a:r>
            <a:r>
              <a:rPr sz="769" spc="-8">
                <a:latin typeface="Times New Roman"/>
                <a:cs typeface="Times New Roman"/>
              </a:rPr>
              <a:t>season, </a:t>
            </a:r>
            <a:r>
              <a:rPr sz="769">
                <a:latin typeface="Times New Roman"/>
                <a:cs typeface="Times New Roman"/>
              </a:rPr>
              <a:t>city,</a:t>
            </a:r>
            <a:r>
              <a:rPr sz="769" spc="312">
                <a:latin typeface="Times New Roman"/>
                <a:cs typeface="Times New Roman"/>
              </a:rPr>
              <a:t> </a:t>
            </a:r>
            <a:r>
              <a:rPr sz="769">
                <a:latin typeface="Times New Roman"/>
                <a:cs typeface="Times New Roman"/>
              </a:rPr>
              <a:t>date,</a:t>
            </a:r>
            <a:r>
              <a:rPr sz="769" spc="319">
                <a:latin typeface="Times New Roman"/>
                <a:cs typeface="Times New Roman"/>
              </a:rPr>
              <a:t> </a:t>
            </a:r>
            <a:r>
              <a:rPr sz="769">
                <a:latin typeface="Times New Roman"/>
                <a:cs typeface="Times New Roman"/>
              </a:rPr>
              <a:t>team1,</a:t>
            </a:r>
            <a:r>
              <a:rPr sz="769" spc="312">
                <a:latin typeface="Times New Roman"/>
                <a:cs typeface="Times New Roman"/>
              </a:rPr>
              <a:t> </a:t>
            </a:r>
            <a:r>
              <a:rPr sz="769">
                <a:latin typeface="Times New Roman"/>
                <a:cs typeface="Times New Roman"/>
              </a:rPr>
              <a:t>team2,</a:t>
            </a:r>
            <a:r>
              <a:rPr sz="769" spc="315">
                <a:latin typeface="Times New Roman"/>
                <a:cs typeface="Times New Roman"/>
              </a:rPr>
              <a:t> </a:t>
            </a:r>
            <a:r>
              <a:rPr sz="769">
                <a:latin typeface="Times New Roman"/>
                <a:cs typeface="Times New Roman"/>
              </a:rPr>
              <a:t>toss_winer,</a:t>
            </a:r>
            <a:r>
              <a:rPr sz="769" spc="315">
                <a:latin typeface="Times New Roman"/>
                <a:cs typeface="Times New Roman"/>
              </a:rPr>
              <a:t> </a:t>
            </a:r>
            <a:r>
              <a:rPr sz="769" spc="-8">
                <a:latin typeface="Times New Roman"/>
                <a:cs typeface="Times New Roman"/>
              </a:rPr>
              <a:t>toss_decision, </a:t>
            </a:r>
            <a:r>
              <a:rPr sz="769">
                <a:latin typeface="Times New Roman"/>
                <a:cs typeface="Times New Roman"/>
              </a:rPr>
              <a:t>result,</a:t>
            </a:r>
            <a:r>
              <a:rPr sz="769" spc="-35">
                <a:latin typeface="Times New Roman"/>
                <a:cs typeface="Times New Roman"/>
              </a:rPr>
              <a:t> </a:t>
            </a:r>
            <a:r>
              <a:rPr sz="769">
                <a:latin typeface="Times New Roman"/>
                <a:cs typeface="Times New Roman"/>
              </a:rPr>
              <a:t>dl_applied,</a:t>
            </a:r>
            <a:r>
              <a:rPr sz="769" spc="-27">
                <a:latin typeface="Times New Roman"/>
                <a:cs typeface="Times New Roman"/>
              </a:rPr>
              <a:t> </a:t>
            </a:r>
            <a:r>
              <a:rPr sz="769">
                <a:latin typeface="Times New Roman"/>
                <a:cs typeface="Times New Roman"/>
              </a:rPr>
              <a:t>winer,</a:t>
            </a:r>
            <a:r>
              <a:rPr sz="769" spc="-31">
                <a:latin typeface="Times New Roman"/>
                <a:cs typeface="Times New Roman"/>
              </a:rPr>
              <a:t> </a:t>
            </a:r>
            <a:r>
              <a:rPr sz="769">
                <a:latin typeface="Times New Roman"/>
                <a:cs typeface="Times New Roman"/>
              </a:rPr>
              <a:t>win_by_runs,</a:t>
            </a:r>
            <a:r>
              <a:rPr sz="769" spc="-27">
                <a:latin typeface="Times New Roman"/>
                <a:cs typeface="Times New Roman"/>
              </a:rPr>
              <a:t> </a:t>
            </a:r>
            <a:r>
              <a:rPr sz="769" spc="-8">
                <a:latin typeface="Times New Roman"/>
                <a:cs typeface="Times New Roman"/>
              </a:rPr>
              <a:t>win_by_matches </a:t>
            </a:r>
            <a:r>
              <a:rPr sz="769">
                <a:latin typeface="Times New Roman"/>
                <a:cs typeface="Times New Roman"/>
              </a:rPr>
              <a:t>and</a:t>
            </a:r>
            <a:r>
              <a:rPr sz="769" spc="8">
                <a:latin typeface="Times New Roman"/>
                <a:cs typeface="Times New Roman"/>
              </a:rPr>
              <a:t> </a:t>
            </a:r>
            <a:r>
              <a:rPr sz="769">
                <a:latin typeface="Times New Roman"/>
                <a:cs typeface="Times New Roman"/>
              </a:rPr>
              <a:t>player_of_the_match,</a:t>
            </a:r>
            <a:r>
              <a:rPr sz="769" spc="4">
                <a:latin typeface="Times New Roman"/>
                <a:cs typeface="Times New Roman"/>
              </a:rPr>
              <a:t> </a:t>
            </a:r>
            <a:r>
              <a:rPr sz="769">
                <a:latin typeface="Times New Roman"/>
                <a:cs typeface="Times New Roman"/>
              </a:rPr>
              <a:t>venue,</a:t>
            </a:r>
            <a:r>
              <a:rPr sz="769" spc="8">
                <a:latin typeface="Times New Roman"/>
                <a:cs typeface="Times New Roman"/>
              </a:rPr>
              <a:t> </a:t>
            </a:r>
            <a:r>
              <a:rPr sz="769">
                <a:latin typeface="Times New Roman"/>
                <a:cs typeface="Times New Roman"/>
              </a:rPr>
              <a:t>umpire1</a:t>
            </a:r>
            <a:r>
              <a:rPr sz="769" spc="8">
                <a:latin typeface="Times New Roman"/>
                <a:cs typeface="Times New Roman"/>
              </a:rPr>
              <a:t> </a:t>
            </a:r>
            <a:r>
              <a:rPr sz="769">
                <a:latin typeface="Times New Roman"/>
                <a:cs typeface="Times New Roman"/>
              </a:rPr>
              <a:t>and</a:t>
            </a:r>
            <a:r>
              <a:rPr sz="769" spc="8">
                <a:latin typeface="Times New Roman"/>
                <a:cs typeface="Times New Roman"/>
              </a:rPr>
              <a:t> </a:t>
            </a:r>
            <a:r>
              <a:rPr sz="769" spc="-8">
                <a:latin typeface="Times New Roman"/>
                <a:cs typeface="Times New Roman"/>
              </a:rPr>
              <a:t>umpire2. </a:t>
            </a:r>
            <a:r>
              <a:rPr sz="769">
                <a:latin typeface="Times New Roman"/>
                <a:cs typeface="Times New Roman"/>
              </a:rPr>
              <a:t>This</a:t>
            </a:r>
            <a:r>
              <a:rPr sz="769" spc="208">
                <a:latin typeface="Times New Roman"/>
                <a:cs typeface="Times New Roman"/>
              </a:rPr>
              <a:t> </a:t>
            </a:r>
            <a:r>
              <a:rPr sz="769">
                <a:latin typeface="Times New Roman"/>
                <a:cs typeface="Times New Roman"/>
              </a:rPr>
              <a:t>dataset</a:t>
            </a:r>
            <a:r>
              <a:rPr sz="769" spc="215">
                <a:latin typeface="Times New Roman"/>
                <a:cs typeface="Times New Roman"/>
              </a:rPr>
              <a:t> </a:t>
            </a:r>
            <a:r>
              <a:rPr sz="769">
                <a:latin typeface="Times New Roman"/>
                <a:cs typeface="Times New Roman"/>
              </a:rPr>
              <a:t>tells</a:t>
            </a:r>
            <a:r>
              <a:rPr sz="769" spc="212">
                <a:latin typeface="Times New Roman"/>
                <a:cs typeface="Times New Roman"/>
              </a:rPr>
              <a:t> </a:t>
            </a:r>
            <a:r>
              <a:rPr sz="769">
                <a:latin typeface="Times New Roman"/>
                <a:cs typeface="Times New Roman"/>
              </a:rPr>
              <a:t>about</a:t>
            </a:r>
            <a:r>
              <a:rPr sz="769" spc="208">
                <a:latin typeface="Times New Roman"/>
                <a:cs typeface="Times New Roman"/>
              </a:rPr>
              <a:t> </a:t>
            </a:r>
            <a:r>
              <a:rPr sz="769">
                <a:latin typeface="Times New Roman"/>
                <a:cs typeface="Times New Roman"/>
              </a:rPr>
              <a:t>the</a:t>
            </a:r>
            <a:r>
              <a:rPr sz="769" spc="235">
                <a:latin typeface="Times New Roman"/>
                <a:cs typeface="Times New Roman"/>
              </a:rPr>
              <a:t> </a:t>
            </a:r>
            <a:r>
              <a:rPr sz="769">
                <a:latin typeface="Times New Roman"/>
                <a:cs typeface="Times New Roman"/>
              </a:rPr>
              <a:t>matches</a:t>
            </a:r>
            <a:r>
              <a:rPr sz="769" spc="208">
                <a:latin typeface="Times New Roman"/>
                <a:cs typeface="Times New Roman"/>
              </a:rPr>
              <a:t> </a:t>
            </a:r>
            <a:r>
              <a:rPr sz="769">
                <a:latin typeface="Times New Roman"/>
                <a:cs typeface="Times New Roman"/>
              </a:rPr>
              <a:t>that</a:t>
            </a:r>
            <a:r>
              <a:rPr sz="769" spc="215">
                <a:latin typeface="Times New Roman"/>
                <a:cs typeface="Times New Roman"/>
              </a:rPr>
              <a:t> </a:t>
            </a:r>
            <a:r>
              <a:rPr sz="769">
                <a:latin typeface="Times New Roman"/>
                <a:cs typeface="Times New Roman"/>
              </a:rPr>
              <a:t>are</a:t>
            </a:r>
            <a:r>
              <a:rPr sz="769" spc="215">
                <a:latin typeface="Times New Roman"/>
                <a:cs typeface="Times New Roman"/>
              </a:rPr>
              <a:t> </a:t>
            </a:r>
            <a:r>
              <a:rPr sz="769" spc="-8">
                <a:latin typeface="Times New Roman"/>
                <a:cs typeface="Times New Roman"/>
              </a:rPr>
              <a:t>played between</a:t>
            </a:r>
            <a:r>
              <a:rPr sz="769" spc="-42">
                <a:latin typeface="Times New Roman"/>
                <a:cs typeface="Times New Roman"/>
              </a:rPr>
              <a:t> </a:t>
            </a:r>
            <a:r>
              <a:rPr sz="769">
                <a:latin typeface="Times New Roman"/>
                <a:cs typeface="Times New Roman"/>
              </a:rPr>
              <a:t>two</a:t>
            </a:r>
            <a:r>
              <a:rPr sz="769" spc="-31">
                <a:latin typeface="Times New Roman"/>
                <a:cs typeface="Times New Roman"/>
              </a:rPr>
              <a:t> </a:t>
            </a:r>
            <a:r>
              <a:rPr sz="769" spc="-8">
                <a:latin typeface="Times New Roman"/>
                <a:cs typeface="Times New Roman"/>
              </a:rPr>
              <a:t>teams</a:t>
            </a:r>
            <a:r>
              <a:rPr sz="769" spc="-38">
                <a:latin typeface="Times New Roman"/>
                <a:cs typeface="Times New Roman"/>
              </a:rPr>
              <a:t> </a:t>
            </a:r>
            <a:r>
              <a:rPr sz="769">
                <a:latin typeface="Times New Roman"/>
                <a:cs typeface="Times New Roman"/>
              </a:rPr>
              <a:t>and</a:t>
            </a:r>
            <a:r>
              <a:rPr sz="769" spc="-23">
                <a:latin typeface="Times New Roman"/>
                <a:cs typeface="Times New Roman"/>
              </a:rPr>
              <a:t> </a:t>
            </a:r>
            <a:r>
              <a:rPr sz="769">
                <a:latin typeface="Times New Roman"/>
                <a:cs typeface="Times New Roman"/>
              </a:rPr>
              <a:t>who</a:t>
            </a:r>
            <a:r>
              <a:rPr sz="769" spc="-23">
                <a:latin typeface="Times New Roman"/>
                <a:cs typeface="Times New Roman"/>
              </a:rPr>
              <a:t> </a:t>
            </a:r>
            <a:r>
              <a:rPr sz="769" spc="-8">
                <a:latin typeface="Times New Roman"/>
                <a:cs typeface="Times New Roman"/>
              </a:rPr>
              <a:t>was</a:t>
            </a:r>
            <a:r>
              <a:rPr sz="769" spc="-38">
                <a:latin typeface="Times New Roman"/>
                <a:cs typeface="Times New Roman"/>
              </a:rPr>
              <a:t> </a:t>
            </a:r>
            <a:r>
              <a:rPr sz="769">
                <a:latin typeface="Times New Roman"/>
                <a:cs typeface="Times New Roman"/>
              </a:rPr>
              <a:t>the</a:t>
            </a:r>
            <a:r>
              <a:rPr sz="769" spc="-23">
                <a:latin typeface="Times New Roman"/>
                <a:cs typeface="Times New Roman"/>
              </a:rPr>
              <a:t> </a:t>
            </a:r>
            <a:r>
              <a:rPr sz="769" spc="-8">
                <a:latin typeface="Times New Roman"/>
                <a:cs typeface="Times New Roman"/>
              </a:rPr>
              <a:t>winner</a:t>
            </a:r>
            <a:r>
              <a:rPr sz="769" spc="-35">
                <a:latin typeface="Times New Roman"/>
                <a:cs typeface="Times New Roman"/>
              </a:rPr>
              <a:t> </a:t>
            </a:r>
            <a:r>
              <a:rPr sz="769">
                <a:latin typeface="Times New Roman"/>
                <a:cs typeface="Times New Roman"/>
              </a:rPr>
              <a:t>of</a:t>
            </a:r>
            <a:r>
              <a:rPr sz="769" spc="-38">
                <a:latin typeface="Times New Roman"/>
                <a:cs typeface="Times New Roman"/>
              </a:rPr>
              <a:t> </a:t>
            </a:r>
            <a:r>
              <a:rPr sz="769">
                <a:latin typeface="Times New Roman"/>
                <a:cs typeface="Times New Roman"/>
              </a:rPr>
              <a:t>the</a:t>
            </a:r>
            <a:r>
              <a:rPr sz="769" spc="-27">
                <a:latin typeface="Times New Roman"/>
                <a:cs typeface="Times New Roman"/>
              </a:rPr>
              <a:t> </a:t>
            </a:r>
            <a:r>
              <a:rPr sz="769" spc="-8">
                <a:latin typeface="Times New Roman"/>
                <a:cs typeface="Times New Roman"/>
              </a:rPr>
              <a:t>match. </a:t>
            </a:r>
            <a:r>
              <a:rPr sz="769">
                <a:latin typeface="Times New Roman"/>
                <a:cs typeface="Times New Roman"/>
              </a:rPr>
              <a:t>It</a:t>
            </a:r>
            <a:r>
              <a:rPr sz="769" spc="73">
                <a:latin typeface="Times New Roman"/>
                <a:cs typeface="Times New Roman"/>
              </a:rPr>
              <a:t> </a:t>
            </a:r>
            <a:r>
              <a:rPr sz="769">
                <a:latin typeface="Times New Roman"/>
                <a:cs typeface="Times New Roman"/>
              </a:rPr>
              <a:t>also</a:t>
            </a:r>
            <a:r>
              <a:rPr sz="769" spc="77">
                <a:latin typeface="Times New Roman"/>
                <a:cs typeface="Times New Roman"/>
              </a:rPr>
              <a:t> </a:t>
            </a:r>
            <a:r>
              <a:rPr sz="769">
                <a:latin typeface="Times New Roman"/>
                <a:cs typeface="Times New Roman"/>
              </a:rPr>
              <a:t>tells</a:t>
            </a:r>
            <a:r>
              <a:rPr sz="769" spc="73">
                <a:latin typeface="Times New Roman"/>
                <a:cs typeface="Times New Roman"/>
              </a:rPr>
              <a:t> </a:t>
            </a:r>
            <a:r>
              <a:rPr sz="769">
                <a:latin typeface="Times New Roman"/>
                <a:cs typeface="Times New Roman"/>
              </a:rPr>
              <a:t>about</a:t>
            </a:r>
            <a:r>
              <a:rPr sz="769" spc="77">
                <a:latin typeface="Times New Roman"/>
                <a:cs typeface="Times New Roman"/>
              </a:rPr>
              <a:t> </a:t>
            </a:r>
            <a:r>
              <a:rPr sz="769">
                <a:latin typeface="Times New Roman"/>
                <a:cs typeface="Times New Roman"/>
              </a:rPr>
              <a:t>the</a:t>
            </a:r>
            <a:r>
              <a:rPr sz="769" spc="77">
                <a:latin typeface="Times New Roman"/>
                <a:cs typeface="Times New Roman"/>
              </a:rPr>
              <a:t> </a:t>
            </a:r>
            <a:r>
              <a:rPr sz="769">
                <a:latin typeface="Times New Roman"/>
                <a:cs typeface="Times New Roman"/>
              </a:rPr>
              <a:t>toss</a:t>
            </a:r>
            <a:r>
              <a:rPr sz="769" spc="73">
                <a:latin typeface="Times New Roman"/>
                <a:cs typeface="Times New Roman"/>
              </a:rPr>
              <a:t> </a:t>
            </a:r>
            <a:r>
              <a:rPr sz="769">
                <a:latin typeface="Times New Roman"/>
                <a:cs typeface="Times New Roman"/>
              </a:rPr>
              <a:t>decision</a:t>
            </a:r>
            <a:r>
              <a:rPr sz="769" spc="69">
                <a:latin typeface="Times New Roman"/>
                <a:cs typeface="Times New Roman"/>
              </a:rPr>
              <a:t> </a:t>
            </a:r>
            <a:r>
              <a:rPr sz="769">
                <a:latin typeface="Times New Roman"/>
                <a:cs typeface="Times New Roman"/>
              </a:rPr>
              <a:t>taken</a:t>
            </a:r>
            <a:r>
              <a:rPr sz="769" spc="69">
                <a:latin typeface="Times New Roman"/>
                <a:cs typeface="Times New Roman"/>
              </a:rPr>
              <a:t> </a:t>
            </a:r>
            <a:r>
              <a:rPr sz="769">
                <a:latin typeface="Times New Roman"/>
                <a:cs typeface="Times New Roman"/>
              </a:rPr>
              <a:t>in</a:t>
            </a:r>
            <a:r>
              <a:rPr sz="769" spc="65">
                <a:latin typeface="Times New Roman"/>
                <a:cs typeface="Times New Roman"/>
              </a:rPr>
              <a:t> </a:t>
            </a:r>
            <a:r>
              <a:rPr sz="769">
                <a:latin typeface="Times New Roman"/>
                <a:cs typeface="Times New Roman"/>
              </a:rPr>
              <a:t>the</a:t>
            </a:r>
            <a:r>
              <a:rPr sz="769" spc="85">
                <a:latin typeface="Times New Roman"/>
                <a:cs typeface="Times New Roman"/>
              </a:rPr>
              <a:t> </a:t>
            </a:r>
            <a:r>
              <a:rPr sz="769" spc="-8">
                <a:latin typeface="Times New Roman"/>
                <a:cs typeface="Times New Roman"/>
              </a:rPr>
              <a:t>match. </a:t>
            </a:r>
            <a:r>
              <a:rPr sz="769">
                <a:latin typeface="Times New Roman"/>
                <a:cs typeface="Times New Roman"/>
              </a:rPr>
              <a:t>The</a:t>
            </a:r>
            <a:r>
              <a:rPr sz="769" spc="-12">
                <a:latin typeface="Times New Roman"/>
                <a:cs typeface="Times New Roman"/>
              </a:rPr>
              <a:t> </a:t>
            </a:r>
            <a:r>
              <a:rPr sz="769">
                <a:latin typeface="Times New Roman"/>
                <a:cs typeface="Times New Roman"/>
              </a:rPr>
              <a:t>table</a:t>
            </a:r>
            <a:r>
              <a:rPr sz="769" spc="-8">
                <a:latin typeface="Times New Roman"/>
                <a:cs typeface="Times New Roman"/>
              </a:rPr>
              <a:t> </a:t>
            </a:r>
            <a:r>
              <a:rPr sz="769">
                <a:latin typeface="Times New Roman"/>
                <a:cs typeface="Times New Roman"/>
              </a:rPr>
              <a:t>2</a:t>
            </a:r>
            <a:r>
              <a:rPr sz="769" spc="-4">
                <a:latin typeface="Times New Roman"/>
                <a:cs typeface="Times New Roman"/>
              </a:rPr>
              <a:t> </a:t>
            </a:r>
            <a:r>
              <a:rPr sz="769">
                <a:latin typeface="Times New Roman"/>
                <a:cs typeface="Times New Roman"/>
              </a:rPr>
              <a:t>shows the</a:t>
            </a:r>
            <a:r>
              <a:rPr sz="769" spc="-8">
                <a:latin typeface="Times New Roman"/>
                <a:cs typeface="Times New Roman"/>
              </a:rPr>
              <a:t> </a:t>
            </a:r>
            <a:r>
              <a:rPr sz="769">
                <a:latin typeface="Times New Roman"/>
                <a:cs typeface="Times New Roman"/>
              </a:rPr>
              <a:t>dataset column</a:t>
            </a:r>
            <a:r>
              <a:rPr sz="769" spc="-12">
                <a:latin typeface="Times New Roman"/>
                <a:cs typeface="Times New Roman"/>
              </a:rPr>
              <a:t> </a:t>
            </a:r>
            <a:r>
              <a:rPr sz="769">
                <a:latin typeface="Times New Roman"/>
                <a:cs typeface="Times New Roman"/>
              </a:rPr>
              <a:t>and</a:t>
            </a:r>
            <a:r>
              <a:rPr sz="769" spc="-4">
                <a:latin typeface="Times New Roman"/>
                <a:cs typeface="Times New Roman"/>
              </a:rPr>
              <a:t> </a:t>
            </a:r>
            <a:r>
              <a:rPr sz="769">
                <a:latin typeface="Times New Roman"/>
                <a:cs typeface="Times New Roman"/>
              </a:rPr>
              <a:t>its</a:t>
            </a:r>
            <a:r>
              <a:rPr sz="769" spc="-4">
                <a:latin typeface="Times New Roman"/>
                <a:cs typeface="Times New Roman"/>
              </a:rPr>
              <a:t> </a:t>
            </a:r>
            <a:r>
              <a:rPr sz="769" spc="-8">
                <a:latin typeface="Times New Roman"/>
                <a:cs typeface="Times New Roman"/>
              </a:rPr>
              <a:t>description [23].</a:t>
            </a:r>
            <a:endParaRPr sz="769">
              <a:latin typeface="Times New Roman"/>
              <a:cs typeface="Times New Roman"/>
            </a:endParaRPr>
          </a:p>
          <a:p>
            <a:pPr marL="9768" algn="just">
              <a:lnSpc>
                <a:spcPct val="100000"/>
              </a:lnSpc>
              <a:spcBef>
                <a:spcPts val="415"/>
              </a:spcBef>
            </a:pPr>
            <a:r>
              <a:rPr sz="769" b="1">
                <a:latin typeface="Times New Roman"/>
                <a:cs typeface="Times New Roman"/>
              </a:rPr>
              <a:t>Table</a:t>
            </a:r>
            <a:r>
              <a:rPr sz="769" b="1" spc="-23">
                <a:latin typeface="Times New Roman"/>
                <a:cs typeface="Times New Roman"/>
              </a:rPr>
              <a:t> </a:t>
            </a:r>
            <a:r>
              <a:rPr sz="769" b="1">
                <a:latin typeface="Times New Roman"/>
                <a:cs typeface="Times New Roman"/>
              </a:rPr>
              <a:t>2.</a:t>
            </a:r>
            <a:r>
              <a:rPr sz="769" b="1" spc="-12">
                <a:latin typeface="Times New Roman"/>
                <a:cs typeface="Times New Roman"/>
              </a:rPr>
              <a:t> </a:t>
            </a:r>
            <a:r>
              <a:rPr sz="769">
                <a:latin typeface="Times New Roman"/>
                <a:cs typeface="Times New Roman"/>
              </a:rPr>
              <a:t>Matches</a:t>
            </a:r>
            <a:r>
              <a:rPr sz="769" spc="-19">
                <a:latin typeface="Times New Roman"/>
                <a:cs typeface="Times New Roman"/>
              </a:rPr>
              <a:t> </a:t>
            </a:r>
            <a:r>
              <a:rPr sz="769">
                <a:latin typeface="Times New Roman"/>
                <a:cs typeface="Times New Roman"/>
              </a:rPr>
              <a:t>dataset</a:t>
            </a:r>
            <a:r>
              <a:rPr sz="769" spc="-15">
                <a:latin typeface="Times New Roman"/>
                <a:cs typeface="Times New Roman"/>
              </a:rPr>
              <a:t> </a:t>
            </a:r>
            <a:r>
              <a:rPr sz="769" spc="-8">
                <a:latin typeface="Times New Roman"/>
                <a:cs typeface="Times New Roman"/>
              </a:rPr>
              <a:t>description</a:t>
            </a:r>
            <a:endParaRPr sz="769">
              <a:latin typeface="Times New Roman"/>
              <a:cs typeface="Times New Roman"/>
            </a:endParaRPr>
          </a:p>
        </p:txBody>
      </p:sp>
      <p:graphicFrame>
        <p:nvGraphicFramePr>
          <p:cNvPr id="5" name="object 5"/>
          <p:cNvGraphicFramePr>
            <a:graphicFrameLocks noGrp="1"/>
          </p:cNvGraphicFramePr>
          <p:nvPr/>
        </p:nvGraphicFramePr>
        <p:xfrm>
          <a:off x="4991805" y="6681126"/>
          <a:ext cx="2215887" cy="820929"/>
        </p:xfrm>
        <a:graphic>
          <a:graphicData uri="http://schemas.openxmlformats.org/drawingml/2006/table">
            <a:tbl>
              <a:tblPr firstRow="1" bandRow="1">
                <a:tableStyleId>{2D5ABB26-0587-4C30-8999-92F81FD0307C}</a:tableStyleId>
              </a:tblPr>
              <a:tblGrid>
                <a:gridCol w="1108188">
                  <a:extLst>
                    <a:ext uri="{9D8B030D-6E8A-4147-A177-3AD203B41FA5}">
                      <a16:colId xmlns:a16="http://schemas.microsoft.com/office/drawing/2014/main" val="20000"/>
                    </a:ext>
                  </a:extLst>
                </a:gridCol>
                <a:gridCol w="1107699">
                  <a:extLst>
                    <a:ext uri="{9D8B030D-6E8A-4147-A177-3AD203B41FA5}">
                      <a16:colId xmlns:a16="http://schemas.microsoft.com/office/drawing/2014/main" val="20001"/>
                    </a:ext>
                  </a:extLst>
                </a:gridCol>
              </a:tblGrid>
              <a:tr h="115752">
                <a:tc>
                  <a:txBody>
                    <a:bodyPr/>
                    <a:lstStyle/>
                    <a:p>
                      <a:pPr marL="227108">
                        <a:lnSpc>
                          <a:spcPts val="1055"/>
                        </a:lnSpc>
                      </a:pPr>
                      <a:r>
                        <a:rPr sz="692" b="1">
                          <a:latin typeface="Times New Roman"/>
                          <a:cs typeface="Times New Roman"/>
                        </a:rPr>
                        <a:t>Column</a:t>
                      </a:r>
                      <a:r>
                        <a:rPr sz="692" b="1" spc="-23">
                          <a:latin typeface="Times New Roman"/>
                          <a:cs typeface="Times New Roman"/>
                        </a:rPr>
                        <a:t> </a:t>
                      </a:r>
                      <a:r>
                        <a:rPr sz="692" b="1" spc="-15">
                          <a:latin typeface="Times New Roman"/>
                          <a:cs typeface="Times New Roman"/>
                        </a:rPr>
                        <a:t>name</a:t>
                      </a:r>
                      <a:endParaRPr sz="900">
                        <a:latin typeface="Times New Roman"/>
                        <a:cs typeface="Times New Roman"/>
                      </a:endParaRPr>
                    </a:p>
                  </a:txBody>
                  <a:tcPr marL="0" marR="0" marT="0" marB="0">
                    <a:lnL w="6350">
                      <a:solidFill>
                        <a:srgbClr val="A6A6A6"/>
                      </a:solidFill>
                      <a:prstDash val="solid"/>
                    </a:lnL>
                    <a:lnR w="6350">
                      <a:solidFill>
                        <a:srgbClr val="A6A6A6"/>
                      </a:solidFill>
                      <a:prstDash val="solid"/>
                    </a:lnR>
                    <a:lnT w="6350">
                      <a:solidFill>
                        <a:srgbClr val="A6A6A6"/>
                      </a:solidFill>
                      <a:prstDash val="solid"/>
                    </a:lnT>
                    <a:lnB w="9525">
                      <a:solidFill>
                        <a:srgbClr val="404040"/>
                      </a:solidFill>
                      <a:prstDash val="solid"/>
                    </a:lnB>
                    <a:solidFill>
                      <a:srgbClr val="BDC0BE"/>
                    </a:solidFill>
                  </a:tcPr>
                </a:tc>
                <a:tc>
                  <a:txBody>
                    <a:bodyPr/>
                    <a:lstStyle/>
                    <a:p>
                      <a:pPr marL="227108">
                        <a:lnSpc>
                          <a:spcPts val="1055"/>
                        </a:lnSpc>
                      </a:pPr>
                      <a:r>
                        <a:rPr sz="692" b="1">
                          <a:latin typeface="Times New Roman"/>
                          <a:cs typeface="Times New Roman"/>
                        </a:rPr>
                        <a:t>Column</a:t>
                      </a:r>
                      <a:r>
                        <a:rPr sz="692" b="1" spc="-23">
                          <a:latin typeface="Times New Roman"/>
                          <a:cs typeface="Times New Roman"/>
                        </a:rPr>
                        <a:t> </a:t>
                      </a:r>
                      <a:r>
                        <a:rPr sz="692" b="1" spc="-8">
                          <a:latin typeface="Times New Roman"/>
                          <a:cs typeface="Times New Roman"/>
                        </a:rPr>
                        <a:t>description</a:t>
                      </a:r>
                      <a:endParaRPr sz="900">
                        <a:latin typeface="Times New Roman"/>
                        <a:cs typeface="Times New Roman"/>
                      </a:endParaRPr>
                    </a:p>
                  </a:txBody>
                  <a:tcPr marL="0" marR="0" marT="0" marB="0">
                    <a:lnL w="6350">
                      <a:solidFill>
                        <a:srgbClr val="A6A6A6"/>
                      </a:solidFill>
                      <a:prstDash val="solid"/>
                    </a:lnL>
                    <a:lnR w="6350">
                      <a:solidFill>
                        <a:srgbClr val="A6A6A6"/>
                      </a:solidFill>
                      <a:prstDash val="solid"/>
                    </a:lnR>
                    <a:lnT w="6350">
                      <a:solidFill>
                        <a:srgbClr val="A6A6A6"/>
                      </a:solidFill>
                      <a:prstDash val="solid"/>
                    </a:lnT>
                    <a:lnB w="9525">
                      <a:solidFill>
                        <a:srgbClr val="404040"/>
                      </a:solidFill>
                      <a:prstDash val="solid"/>
                    </a:lnB>
                    <a:solidFill>
                      <a:srgbClr val="BDC0BE"/>
                    </a:solidFill>
                  </a:tcPr>
                </a:tc>
                <a:extLst>
                  <a:ext uri="{0D108BD9-81ED-4DB2-BD59-A6C34878D82A}">
                    <a16:rowId xmlns:a16="http://schemas.microsoft.com/office/drawing/2014/main" val="10000"/>
                  </a:ext>
                </a:extLst>
              </a:tr>
              <a:tr h="332602">
                <a:tc>
                  <a:txBody>
                    <a:bodyPr/>
                    <a:lstStyle/>
                    <a:p>
                      <a:pPr marL="227108">
                        <a:lnSpc>
                          <a:spcPts val="1055"/>
                        </a:lnSpc>
                      </a:pPr>
                      <a:r>
                        <a:rPr sz="692" b="1" spc="-8">
                          <a:latin typeface="Times New Roman"/>
                          <a:cs typeface="Times New Roman"/>
                        </a:rPr>
                        <a:t>Season</a:t>
                      </a:r>
                      <a:endParaRPr sz="900">
                        <a:latin typeface="Times New Roman"/>
                        <a:cs typeface="Times New Roman"/>
                      </a:endParaRPr>
                    </a:p>
                  </a:txBody>
                  <a:tcPr marL="0" marR="0" marT="0" marB="0">
                    <a:lnL w="6350">
                      <a:solidFill>
                        <a:srgbClr val="A6A6A6"/>
                      </a:solidFill>
                      <a:prstDash val="solid"/>
                    </a:lnL>
                    <a:lnR w="9525">
                      <a:solidFill>
                        <a:srgbClr val="404040"/>
                      </a:solidFill>
                      <a:prstDash val="solid"/>
                    </a:lnR>
                    <a:lnT w="9525">
                      <a:solidFill>
                        <a:srgbClr val="404040"/>
                      </a:solidFill>
                      <a:prstDash val="solid"/>
                    </a:lnT>
                    <a:lnB w="6350">
                      <a:solidFill>
                        <a:srgbClr val="A6A6A6"/>
                      </a:solidFill>
                      <a:prstDash val="solid"/>
                    </a:lnB>
                    <a:solidFill>
                      <a:srgbClr val="DCDCDC"/>
                    </a:solidFill>
                  </a:tcPr>
                </a:tc>
                <a:tc>
                  <a:txBody>
                    <a:bodyPr/>
                    <a:lstStyle/>
                    <a:p>
                      <a:pPr marL="227108">
                        <a:lnSpc>
                          <a:spcPts val="1030"/>
                        </a:lnSpc>
                      </a:pPr>
                      <a:r>
                        <a:rPr sz="692">
                          <a:latin typeface="Times New Roman"/>
                          <a:cs typeface="Times New Roman"/>
                        </a:rPr>
                        <a:t>This</a:t>
                      </a:r>
                      <a:r>
                        <a:rPr sz="692" spc="-15">
                          <a:latin typeface="Times New Roman"/>
                          <a:cs typeface="Times New Roman"/>
                        </a:rPr>
                        <a:t> </a:t>
                      </a:r>
                      <a:r>
                        <a:rPr sz="692">
                          <a:latin typeface="Times New Roman"/>
                          <a:cs typeface="Times New Roman"/>
                        </a:rPr>
                        <a:t>column</a:t>
                      </a:r>
                      <a:r>
                        <a:rPr sz="692" spc="-8">
                          <a:latin typeface="Times New Roman"/>
                          <a:cs typeface="Times New Roman"/>
                        </a:rPr>
                        <a:t> </a:t>
                      </a:r>
                      <a:r>
                        <a:rPr sz="692">
                          <a:latin typeface="Times New Roman"/>
                          <a:cs typeface="Times New Roman"/>
                        </a:rPr>
                        <a:t>tells</a:t>
                      </a:r>
                      <a:r>
                        <a:rPr sz="692" spc="-12">
                          <a:latin typeface="Times New Roman"/>
                          <a:cs typeface="Times New Roman"/>
                        </a:rPr>
                        <a:t> </a:t>
                      </a:r>
                      <a:r>
                        <a:rPr sz="692" spc="-19">
                          <a:latin typeface="Times New Roman"/>
                          <a:cs typeface="Times New Roman"/>
                        </a:rPr>
                        <a:t>the</a:t>
                      </a:r>
                      <a:endParaRPr sz="900">
                        <a:latin typeface="Times New Roman"/>
                        <a:cs typeface="Times New Roman"/>
                      </a:endParaRPr>
                    </a:p>
                    <a:p>
                      <a:pPr marL="227108" marR="183151">
                        <a:lnSpc>
                          <a:spcPct val="103299"/>
                        </a:lnSpc>
                      </a:pPr>
                      <a:r>
                        <a:rPr sz="692">
                          <a:latin typeface="Times New Roman"/>
                          <a:cs typeface="Times New Roman"/>
                        </a:rPr>
                        <a:t>season</a:t>
                      </a:r>
                      <a:r>
                        <a:rPr sz="692" spc="-12">
                          <a:latin typeface="Times New Roman"/>
                          <a:cs typeface="Times New Roman"/>
                        </a:rPr>
                        <a:t> </a:t>
                      </a:r>
                      <a:r>
                        <a:rPr sz="692">
                          <a:latin typeface="Times New Roman"/>
                          <a:cs typeface="Times New Roman"/>
                        </a:rPr>
                        <a:t>in</a:t>
                      </a:r>
                      <a:r>
                        <a:rPr sz="692" spc="-8">
                          <a:latin typeface="Times New Roman"/>
                          <a:cs typeface="Times New Roman"/>
                        </a:rPr>
                        <a:t> </a:t>
                      </a:r>
                      <a:r>
                        <a:rPr sz="692">
                          <a:latin typeface="Times New Roman"/>
                          <a:cs typeface="Times New Roman"/>
                        </a:rPr>
                        <a:t>which</a:t>
                      </a:r>
                      <a:r>
                        <a:rPr sz="692" spc="-8">
                          <a:latin typeface="Times New Roman"/>
                          <a:cs typeface="Times New Roman"/>
                        </a:rPr>
                        <a:t> </a:t>
                      </a:r>
                      <a:r>
                        <a:rPr sz="692" spc="-19">
                          <a:latin typeface="Times New Roman"/>
                          <a:cs typeface="Times New Roman"/>
                        </a:rPr>
                        <a:t>the</a:t>
                      </a:r>
                      <a:r>
                        <a:rPr sz="692">
                          <a:latin typeface="Times New Roman"/>
                          <a:cs typeface="Times New Roman"/>
                        </a:rPr>
                        <a:t> match</a:t>
                      </a:r>
                      <a:r>
                        <a:rPr sz="692" spc="-12">
                          <a:latin typeface="Times New Roman"/>
                          <a:cs typeface="Times New Roman"/>
                        </a:rPr>
                        <a:t> </a:t>
                      </a:r>
                      <a:r>
                        <a:rPr sz="692">
                          <a:latin typeface="Times New Roman"/>
                          <a:cs typeface="Times New Roman"/>
                        </a:rPr>
                        <a:t>was</a:t>
                      </a:r>
                      <a:r>
                        <a:rPr sz="692" spc="-15">
                          <a:latin typeface="Times New Roman"/>
                          <a:cs typeface="Times New Roman"/>
                        </a:rPr>
                        <a:t> </a:t>
                      </a:r>
                      <a:r>
                        <a:rPr sz="692" spc="-8">
                          <a:latin typeface="Times New Roman"/>
                          <a:cs typeface="Times New Roman"/>
                        </a:rPr>
                        <a:t>played.</a:t>
                      </a:r>
                      <a:endParaRPr sz="900">
                        <a:latin typeface="Times New Roman"/>
                        <a:cs typeface="Times New Roman"/>
                      </a:endParaRPr>
                    </a:p>
                  </a:txBody>
                  <a:tcPr marL="0" marR="0" marT="0" marB="0">
                    <a:lnL w="9525">
                      <a:solidFill>
                        <a:srgbClr val="404040"/>
                      </a:solidFill>
                      <a:prstDash val="solid"/>
                    </a:lnL>
                    <a:lnR w="6350">
                      <a:solidFill>
                        <a:srgbClr val="A6A6A6"/>
                      </a:solidFill>
                      <a:prstDash val="solid"/>
                    </a:lnR>
                    <a:lnT w="9525">
                      <a:solidFill>
                        <a:srgbClr val="404040"/>
                      </a:solidFill>
                      <a:prstDash val="solid"/>
                    </a:lnT>
                    <a:lnB w="6350">
                      <a:solidFill>
                        <a:srgbClr val="A6A6A6"/>
                      </a:solidFill>
                      <a:prstDash val="solid"/>
                    </a:lnB>
                  </a:tcPr>
                </a:tc>
                <a:extLst>
                  <a:ext uri="{0D108BD9-81ED-4DB2-BD59-A6C34878D82A}">
                    <a16:rowId xmlns:a16="http://schemas.microsoft.com/office/drawing/2014/main" val="10001"/>
                  </a:ext>
                </a:extLst>
              </a:tr>
              <a:tr h="222712">
                <a:tc>
                  <a:txBody>
                    <a:bodyPr/>
                    <a:lstStyle/>
                    <a:p>
                      <a:pPr marL="227108">
                        <a:lnSpc>
                          <a:spcPts val="1045"/>
                        </a:lnSpc>
                      </a:pPr>
                      <a:r>
                        <a:rPr sz="692" b="1" spc="-15">
                          <a:latin typeface="Times New Roman"/>
                          <a:cs typeface="Times New Roman"/>
                        </a:rPr>
                        <a:t>City</a:t>
                      </a:r>
                      <a:endParaRPr sz="900">
                        <a:latin typeface="Times New Roman"/>
                        <a:cs typeface="Times New Roman"/>
                      </a:endParaRPr>
                    </a:p>
                  </a:txBody>
                  <a:tcPr marL="0" marR="0" marT="0" marB="0">
                    <a:lnL w="6350">
                      <a:solidFill>
                        <a:srgbClr val="A6A6A6"/>
                      </a:solidFill>
                      <a:prstDash val="solid"/>
                    </a:lnL>
                    <a:lnR w="9525">
                      <a:solidFill>
                        <a:srgbClr val="404040"/>
                      </a:solidFill>
                      <a:prstDash val="solid"/>
                    </a:lnR>
                    <a:lnT w="6350">
                      <a:solidFill>
                        <a:srgbClr val="A6A6A6"/>
                      </a:solidFill>
                      <a:prstDash val="solid"/>
                    </a:lnT>
                    <a:lnB w="6350">
                      <a:solidFill>
                        <a:srgbClr val="A6A6A6"/>
                      </a:solidFill>
                      <a:prstDash val="solid"/>
                    </a:lnB>
                    <a:solidFill>
                      <a:srgbClr val="DCDCDC"/>
                    </a:solidFill>
                  </a:tcPr>
                </a:tc>
                <a:tc>
                  <a:txBody>
                    <a:bodyPr/>
                    <a:lstStyle/>
                    <a:p>
                      <a:pPr marL="227108">
                        <a:lnSpc>
                          <a:spcPts val="1019"/>
                        </a:lnSpc>
                      </a:pPr>
                      <a:r>
                        <a:rPr sz="692">
                          <a:latin typeface="Times New Roman"/>
                          <a:cs typeface="Times New Roman"/>
                        </a:rPr>
                        <a:t>The</a:t>
                      </a:r>
                      <a:r>
                        <a:rPr sz="692" spc="-12">
                          <a:latin typeface="Times New Roman"/>
                          <a:cs typeface="Times New Roman"/>
                        </a:rPr>
                        <a:t> </a:t>
                      </a:r>
                      <a:r>
                        <a:rPr sz="692">
                          <a:latin typeface="Times New Roman"/>
                          <a:cs typeface="Times New Roman"/>
                        </a:rPr>
                        <a:t>city</a:t>
                      </a:r>
                      <a:r>
                        <a:rPr sz="692" spc="-23">
                          <a:latin typeface="Times New Roman"/>
                          <a:cs typeface="Times New Roman"/>
                        </a:rPr>
                        <a:t> </a:t>
                      </a:r>
                      <a:r>
                        <a:rPr sz="692">
                          <a:latin typeface="Times New Roman"/>
                          <a:cs typeface="Times New Roman"/>
                        </a:rPr>
                        <a:t>in</a:t>
                      </a:r>
                      <a:r>
                        <a:rPr sz="692" spc="-4">
                          <a:latin typeface="Times New Roman"/>
                          <a:cs typeface="Times New Roman"/>
                        </a:rPr>
                        <a:t> </a:t>
                      </a:r>
                      <a:r>
                        <a:rPr sz="692">
                          <a:latin typeface="Times New Roman"/>
                          <a:cs typeface="Times New Roman"/>
                        </a:rPr>
                        <a:t>which </a:t>
                      </a:r>
                      <a:r>
                        <a:rPr sz="692" spc="-19">
                          <a:latin typeface="Times New Roman"/>
                          <a:cs typeface="Times New Roman"/>
                        </a:rPr>
                        <a:t>the</a:t>
                      </a:r>
                      <a:endParaRPr sz="900">
                        <a:latin typeface="Times New Roman"/>
                        <a:cs typeface="Times New Roman"/>
                      </a:endParaRPr>
                    </a:p>
                    <a:p>
                      <a:pPr marL="227108">
                        <a:lnSpc>
                          <a:spcPct val="100000"/>
                        </a:lnSpc>
                        <a:spcBef>
                          <a:spcPts val="27"/>
                        </a:spcBef>
                      </a:pPr>
                      <a:r>
                        <a:rPr sz="692">
                          <a:latin typeface="Times New Roman"/>
                          <a:cs typeface="Times New Roman"/>
                        </a:rPr>
                        <a:t>match</a:t>
                      </a:r>
                      <a:r>
                        <a:rPr sz="692" spc="-12">
                          <a:latin typeface="Times New Roman"/>
                          <a:cs typeface="Times New Roman"/>
                        </a:rPr>
                        <a:t> </a:t>
                      </a:r>
                      <a:r>
                        <a:rPr sz="692">
                          <a:latin typeface="Times New Roman"/>
                          <a:cs typeface="Times New Roman"/>
                        </a:rPr>
                        <a:t>was</a:t>
                      </a:r>
                      <a:r>
                        <a:rPr sz="692" spc="-15">
                          <a:latin typeface="Times New Roman"/>
                          <a:cs typeface="Times New Roman"/>
                        </a:rPr>
                        <a:t> </a:t>
                      </a:r>
                      <a:r>
                        <a:rPr sz="692" spc="-8">
                          <a:latin typeface="Times New Roman"/>
                          <a:cs typeface="Times New Roman"/>
                        </a:rPr>
                        <a:t>played.</a:t>
                      </a:r>
                      <a:endParaRPr sz="900">
                        <a:latin typeface="Times New Roman"/>
                        <a:cs typeface="Times New Roman"/>
                      </a:endParaRPr>
                    </a:p>
                  </a:txBody>
                  <a:tcPr marL="0" marR="0" marT="0" marB="0">
                    <a:lnL w="9525">
                      <a:solidFill>
                        <a:srgbClr val="404040"/>
                      </a:solidFill>
                      <a:prstDash val="solid"/>
                    </a:lnL>
                    <a:lnR w="6350">
                      <a:solidFill>
                        <a:srgbClr val="A6A6A6"/>
                      </a:solidFill>
                      <a:prstDash val="solid"/>
                    </a:lnR>
                    <a:lnT w="6350">
                      <a:solidFill>
                        <a:srgbClr val="A6A6A6"/>
                      </a:solidFill>
                      <a:prstDash val="solid"/>
                    </a:lnT>
                    <a:lnB w="6350">
                      <a:solidFill>
                        <a:srgbClr val="A6A6A6"/>
                      </a:solidFill>
                      <a:prstDash val="solid"/>
                    </a:lnB>
                  </a:tcPr>
                </a:tc>
                <a:extLst>
                  <a:ext uri="{0D108BD9-81ED-4DB2-BD59-A6C34878D82A}">
                    <a16:rowId xmlns:a16="http://schemas.microsoft.com/office/drawing/2014/main" val="10002"/>
                  </a:ext>
                </a:extLst>
              </a:tr>
              <a:tr h="114775">
                <a:tc>
                  <a:txBody>
                    <a:bodyPr/>
                    <a:lstStyle/>
                    <a:p>
                      <a:pPr marL="227108">
                        <a:lnSpc>
                          <a:spcPts val="1055"/>
                        </a:lnSpc>
                      </a:pPr>
                      <a:r>
                        <a:rPr sz="692" b="1" spc="-15">
                          <a:latin typeface="Times New Roman"/>
                          <a:cs typeface="Times New Roman"/>
                        </a:rPr>
                        <a:t>Date</a:t>
                      </a:r>
                      <a:endParaRPr sz="900">
                        <a:latin typeface="Times New Roman"/>
                        <a:cs typeface="Times New Roman"/>
                      </a:endParaRPr>
                    </a:p>
                  </a:txBody>
                  <a:tcPr marL="0" marR="0" marT="0" marB="0">
                    <a:lnL w="6350">
                      <a:solidFill>
                        <a:srgbClr val="A6A6A6"/>
                      </a:solidFill>
                      <a:prstDash val="solid"/>
                    </a:lnL>
                    <a:lnR w="9525">
                      <a:solidFill>
                        <a:srgbClr val="404040"/>
                      </a:solidFill>
                      <a:prstDash val="solid"/>
                    </a:lnR>
                    <a:lnT w="6350">
                      <a:solidFill>
                        <a:srgbClr val="A6A6A6"/>
                      </a:solidFill>
                      <a:prstDash val="solid"/>
                    </a:lnT>
                    <a:lnB w="6350">
                      <a:solidFill>
                        <a:srgbClr val="A6A6A6"/>
                      </a:solidFill>
                      <a:prstDash val="solid"/>
                    </a:lnB>
                    <a:solidFill>
                      <a:srgbClr val="DCDCDC"/>
                    </a:solidFill>
                  </a:tcPr>
                </a:tc>
                <a:tc>
                  <a:txBody>
                    <a:bodyPr/>
                    <a:lstStyle/>
                    <a:p>
                      <a:pPr marL="227108">
                        <a:lnSpc>
                          <a:spcPts val="1030"/>
                        </a:lnSpc>
                      </a:pPr>
                      <a:r>
                        <a:rPr sz="692">
                          <a:latin typeface="Times New Roman"/>
                          <a:cs typeface="Times New Roman"/>
                        </a:rPr>
                        <a:t>The</a:t>
                      </a:r>
                      <a:r>
                        <a:rPr sz="692" spc="-19">
                          <a:latin typeface="Times New Roman"/>
                          <a:cs typeface="Times New Roman"/>
                        </a:rPr>
                        <a:t> </a:t>
                      </a:r>
                      <a:r>
                        <a:rPr sz="692">
                          <a:latin typeface="Times New Roman"/>
                          <a:cs typeface="Times New Roman"/>
                        </a:rPr>
                        <a:t>date</a:t>
                      </a:r>
                      <a:r>
                        <a:rPr sz="692" spc="-4">
                          <a:latin typeface="Times New Roman"/>
                          <a:cs typeface="Times New Roman"/>
                        </a:rPr>
                        <a:t> </a:t>
                      </a:r>
                      <a:r>
                        <a:rPr sz="692">
                          <a:latin typeface="Times New Roman"/>
                          <a:cs typeface="Times New Roman"/>
                        </a:rPr>
                        <a:t>on </a:t>
                      </a:r>
                      <a:r>
                        <a:rPr sz="692" spc="-8">
                          <a:latin typeface="Times New Roman"/>
                          <a:cs typeface="Times New Roman"/>
                        </a:rPr>
                        <a:t>which</a:t>
                      </a:r>
                      <a:endParaRPr sz="900">
                        <a:latin typeface="Times New Roman"/>
                        <a:cs typeface="Times New Roman"/>
                      </a:endParaRPr>
                    </a:p>
                  </a:txBody>
                  <a:tcPr marL="0" marR="0" marT="0" marB="0">
                    <a:lnL w="9525">
                      <a:solidFill>
                        <a:srgbClr val="404040"/>
                      </a:solidFill>
                      <a:prstDash val="solid"/>
                    </a:lnL>
                    <a:lnR w="6350">
                      <a:solidFill>
                        <a:srgbClr val="A6A6A6"/>
                      </a:solidFill>
                      <a:prstDash val="solid"/>
                    </a:lnR>
                    <a:lnT w="6350">
                      <a:solidFill>
                        <a:srgbClr val="A6A6A6"/>
                      </a:solidFill>
                      <a:prstDash val="solid"/>
                    </a:lnT>
                    <a:lnB w="6350">
                      <a:solidFill>
                        <a:srgbClr val="A6A6A6"/>
                      </a:solidFill>
                      <a:prstDash val="solid"/>
                    </a:lnB>
                  </a:tcPr>
                </a:tc>
                <a:extLst>
                  <a:ext uri="{0D108BD9-81ED-4DB2-BD59-A6C34878D82A}">
                    <a16:rowId xmlns:a16="http://schemas.microsoft.com/office/drawing/2014/main" val="10003"/>
                  </a:ext>
                </a:extLst>
              </a:tr>
            </a:tbl>
          </a:graphicData>
        </a:graphic>
      </p:graphicFrame>
      <p:graphicFrame>
        <p:nvGraphicFramePr>
          <p:cNvPr id="6" name="object 6"/>
          <p:cNvGraphicFramePr>
            <a:graphicFrameLocks noGrp="1"/>
          </p:cNvGraphicFramePr>
          <p:nvPr/>
        </p:nvGraphicFramePr>
        <p:xfrm>
          <a:off x="7419815" y="703496"/>
          <a:ext cx="2216376" cy="4049210"/>
        </p:xfrm>
        <a:graphic>
          <a:graphicData uri="http://schemas.openxmlformats.org/drawingml/2006/table">
            <a:tbl>
              <a:tblPr firstRow="1" bandRow="1">
                <a:tableStyleId>{2D5ABB26-0587-4C30-8999-92F81FD0307C}</a:tableStyleId>
              </a:tblPr>
              <a:tblGrid>
                <a:gridCol w="1108188">
                  <a:extLst>
                    <a:ext uri="{9D8B030D-6E8A-4147-A177-3AD203B41FA5}">
                      <a16:colId xmlns:a16="http://schemas.microsoft.com/office/drawing/2014/main" val="20000"/>
                    </a:ext>
                  </a:extLst>
                </a:gridCol>
                <a:gridCol w="1108188">
                  <a:extLst>
                    <a:ext uri="{9D8B030D-6E8A-4147-A177-3AD203B41FA5}">
                      <a16:colId xmlns:a16="http://schemas.microsoft.com/office/drawing/2014/main" val="20001"/>
                    </a:ext>
                  </a:extLst>
                </a:gridCol>
              </a:tblGrid>
              <a:tr h="222224">
                <a:tc>
                  <a:txBody>
                    <a:bodyPr/>
                    <a:lstStyle/>
                    <a:p>
                      <a:pPr>
                        <a:lnSpc>
                          <a:spcPct val="100000"/>
                        </a:lnSpc>
                      </a:pPr>
                      <a:endParaRPr sz="900">
                        <a:latin typeface="Times New Roman"/>
                        <a:cs typeface="Times New Roman"/>
                      </a:endParaRPr>
                    </a:p>
                  </a:txBody>
                  <a:tcPr marL="0" marR="0" marT="0" marB="0">
                    <a:lnL w="6350">
                      <a:solidFill>
                        <a:srgbClr val="A6A6A6"/>
                      </a:solidFill>
                      <a:prstDash val="solid"/>
                    </a:lnL>
                    <a:lnR w="9525">
                      <a:solidFill>
                        <a:srgbClr val="404040"/>
                      </a:solidFill>
                      <a:prstDash val="solid"/>
                    </a:lnR>
                    <a:lnT w="6350">
                      <a:solidFill>
                        <a:srgbClr val="A6A6A6"/>
                      </a:solidFill>
                      <a:prstDash val="solid"/>
                    </a:lnT>
                    <a:lnB w="6350">
                      <a:solidFill>
                        <a:srgbClr val="A6A6A6"/>
                      </a:solidFill>
                      <a:prstDash val="solid"/>
                    </a:lnB>
                    <a:solidFill>
                      <a:srgbClr val="DCDCDC"/>
                    </a:solidFill>
                  </a:tcPr>
                </a:tc>
                <a:tc>
                  <a:txBody>
                    <a:bodyPr/>
                    <a:lstStyle/>
                    <a:p>
                      <a:pPr marL="227108">
                        <a:lnSpc>
                          <a:spcPts val="1019"/>
                        </a:lnSpc>
                      </a:pPr>
                      <a:r>
                        <a:rPr sz="692">
                          <a:latin typeface="Times New Roman"/>
                          <a:cs typeface="Times New Roman"/>
                        </a:rPr>
                        <a:t>the</a:t>
                      </a:r>
                      <a:r>
                        <a:rPr sz="692" spc="-19">
                          <a:latin typeface="Times New Roman"/>
                          <a:cs typeface="Times New Roman"/>
                        </a:rPr>
                        <a:t> </a:t>
                      </a:r>
                      <a:r>
                        <a:rPr sz="692">
                          <a:latin typeface="Times New Roman"/>
                          <a:cs typeface="Times New Roman"/>
                        </a:rPr>
                        <a:t>match</a:t>
                      </a:r>
                      <a:r>
                        <a:rPr sz="692" spc="-4">
                          <a:latin typeface="Times New Roman"/>
                          <a:cs typeface="Times New Roman"/>
                        </a:rPr>
                        <a:t> </a:t>
                      </a:r>
                      <a:r>
                        <a:rPr sz="692" spc="-19">
                          <a:latin typeface="Times New Roman"/>
                          <a:cs typeface="Times New Roman"/>
                        </a:rPr>
                        <a:t>was</a:t>
                      </a:r>
                      <a:endParaRPr sz="900">
                        <a:latin typeface="Times New Roman"/>
                        <a:cs typeface="Times New Roman"/>
                      </a:endParaRPr>
                    </a:p>
                    <a:p>
                      <a:pPr marL="227108">
                        <a:lnSpc>
                          <a:spcPct val="100000"/>
                        </a:lnSpc>
                        <a:spcBef>
                          <a:spcPts val="27"/>
                        </a:spcBef>
                      </a:pPr>
                      <a:r>
                        <a:rPr sz="692" spc="-8">
                          <a:latin typeface="Times New Roman"/>
                          <a:cs typeface="Times New Roman"/>
                        </a:rPr>
                        <a:t>played.</a:t>
                      </a:r>
                      <a:endParaRPr sz="900">
                        <a:latin typeface="Times New Roman"/>
                        <a:cs typeface="Times New Roman"/>
                      </a:endParaRPr>
                    </a:p>
                  </a:txBody>
                  <a:tcPr marL="0" marR="0" marT="0" marB="0">
                    <a:lnL w="9525">
                      <a:solidFill>
                        <a:srgbClr val="404040"/>
                      </a:solidFill>
                      <a:prstDash val="solid"/>
                    </a:lnL>
                    <a:lnR w="6350">
                      <a:solidFill>
                        <a:srgbClr val="A6A6A6"/>
                      </a:solidFill>
                      <a:prstDash val="solid"/>
                    </a:lnR>
                    <a:lnT w="6350">
                      <a:solidFill>
                        <a:srgbClr val="A6A6A6"/>
                      </a:solidFill>
                      <a:prstDash val="solid"/>
                    </a:lnT>
                    <a:lnB w="6350">
                      <a:solidFill>
                        <a:srgbClr val="A6A6A6"/>
                      </a:solidFill>
                      <a:prstDash val="solid"/>
                    </a:lnB>
                  </a:tcPr>
                </a:tc>
                <a:extLst>
                  <a:ext uri="{0D108BD9-81ED-4DB2-BD59-A6C34878D82A}">
                    <a16:rowId xmlns:a16="http://schemas.microsoft.com/office/drawing/2014/main" val="10000"/>
                  </a:ext>
                </a:extLst>
              </a:tr>
              <a:tr h="223689">
                <a:tc>
                  <a:txBody>
                    <a:bodyPr/>
                    <a:lstStyle/>
                    <a:p>
                      <a:pPr marL="227108">
                        <a:lnSpc>
                          <a:spcPts val="1045"/>
                        </a:lnSpc>
                      </a:pPr>
                      <a:r>
                        <a:rPr sz="692" b="1">
                          <a:latin typeface="Times New Roman"/>
                          <a:cs typeface="Times New Roman"/>
                        </a:rPr>
                        <a:t>Team</a:t>
                      </a:r>
                      <a:r>
                        <a:rPr sz="692" b="1" spc="-31">
                          <a:latin typeface="Times New Roman"/>
                          <a:cs typeface="Times New Roman"/>
                        </a:rPr>
                        <a:t> </a:t>
                      </a:r>
                      <a:r>
                        <a:rPr sz="692" b="1" spc="-38">
                          <a:latin typeface="Times New Roman"/>
                          <a:cs typeface="Times New Roman"/>
                        </a:rPr>
                        <a:t>1</a:t>
                      </a:r>
                      <a:endParaRPr sz="900">
                        <a:latin typeface="Times New Roman"/>
                        <a:cs typeface="Times New Roman"/>
                      </a:endParaRPr>
                    </a:p>
                  </a:txBody>
                  <a:tcPr marL="0" marR="0" marT="0" marB="0">
                    <a:lnL w="6350">
                      <a:solidFill>
                        <a:srgbClr val="A6A6A6"/>
                      </a:solidFill>
                      <a:prstDash val="solid"/>
                    </a:lnL>
                    <a:lnR w="9525">
                      <a:solidFill>
                        <a:srgbClr val="404040"/>
                      </a:solidFill>
                      <a:prstDash val="solid"/>
                    </a:lnR>
                    <a:lnT w="6350">
                      <a:solidFill>
                        <a:srgbClr val="A6A6A6"/>
                      </a:solidFill>
                      <a:prstDash val="solid"/>
                    </a:lnT>
                    <a:lnB w="6350">
                      <a:solidFill>
                        <a:srgbClr val="A6A6A6"/>
                      </a:solidFill>
                      <a:prstDash val="solid"/>
                    </a:lnB>
                    <a:solidFill>
                      <a:srgbClr val="DCDCDC"/>
                    </a:solidFill>
                  </a:tcPr>
                </a:tc>
                <a:tc>
                  <a:txBody>
                    <a:bodyPr/>
                    <a:lstStyle/>
                    <a:p>
                      <a:pPr marL="227108">
                        <a:lnSpc>
                          <a:spcPts val="1019"/>
                        </a:lnSpc>
                      </a:pPr>
                      <a:r>
                        <a:rPr sz="692">
                          <a:latin typeface="Times New Roman"/>
                          <a:cs typeface="Times New Roman"/>
                        </a:rPr>
                        <a:t>Name</a:t>
                      </a:r>
                      <a:r>
                        <a:rPr sz="692" spc="-15">
                          <a:latin typeface="Times New Roman"/>
                          <a:cs typeface="Times New Roman"/>
                        </a:rPr>
                        <a:t> </a:t>
                      </a:r>
                      <a:r>
                        <a:rPr sz="692">
                          <a:latin typeface="Times New Roman"/>
                          <a:cs typeface="Times New Roman"/>
                        </a:rPr>
                        <a:t>of</a:t>
                      </a:r>
                      <a:r>
                        <a:rPr sz="692" spc="-15">
                          <a:latin typeface="Times New Roman"/>
                          <a:cs typeface="Times New Roman"/>
                        </a:rPr>
                        <a:t> </a:t>
                      </a:r>
                      <a:r>
                        <a:rPr sz="692">
                          <a:latin typeface="Times New Roman"/>
                          <a:cs typeface="Times New Roman"/>
                        </a:rPr>
                        <a:t>team</a:t>
                      </a:r>
                      <a:r>
                        <a:rPr sz="692" spc="-4">
                          <a:latin typeface="Times New Roman"/>
                          <a:cs typeface="Times New Roman"/>
                        </a:rPr>
                        <a:t> </a:t>
                      </a:r>
                      <a:r>
                        <a:rPr sz="692" spc="-19">
                          <a:latin typeface="Times New Roman"/>
                          <a:cs typeface="Times New Roman"/>
                        </a:rPr>
                        <a:t>who</a:t>
                      </a:r>
                      <a:endParaRPr sz="900">
                        <a:latin typeface="Times New Roman"/>
                        <a:cs typeface="Times New Roman"/>
                      </a:endParaRPr>
                    </a:p>
                    <a:p>
                      <a:pPr marL="227108">
                        <a:lnSpc>
                          <a:spcPct val="100000"/>
                        </a:lnSpc>
                        <a:spcBef>
                          <a:spcPts val="35"/>
                        </a:spcBef>
                      </a:pPr>
                      <a:r>
                        <a:rPr sz="692">
                          <a:latin typeface="Times New Roman"/>
                          <a:cs typeface="Times New Roman"/>
                        </a:rPr>
                        <a:t>played</a:t>
                      </a:r>
                      <a:r>
                        <a:rPr sz="692" spc="-23">
                          <a:latin typeface="Times New Roman"/>
                          <a:cs typeface="Times New Roman"/>
                        </a:rPr>
                        <a:t> </a:t>
                      </a:r>
                      <a:r>
                        <a:rPr sz="692" spc="-8">
                          <a:latin typeface="Times New Roman"/>
                          <a:cs typeface="Times New Roman"/>
                        </a:rPr>
                        <a:t>match.</a:t>
                      </a:r>
                      <a:endParaRPr sz="900">
                        <a:latin typeface="Times New Roman"/>
                        <a:cs typeface="Times New Roman"/>
                      </a:endParaRPr>
                    </a:p>
                  </a:txBody>
                  <a:tcPr marL="0" marR="0" marT="0" marB="0">
                    <a:lnL w="9525">
                      <a:solidFill>
                        <a:srgbClr val="404040"/>
                      </a:solidFill>
                      <a:prstDash val="solid"/>
                    </a:lnL>
                    <a:lnR w="6350">
                      <a:solidFill>
                        <a:srgbClr val="A6A6A6"/>
                      </a:solidFill>
                      <a:prstDash val="solid"/>
                    </a:lnR>
                    <a:lnT w="6350">
                      <a:solidFill>
                        <a:srgbClr val="A6A6A6"/>
                      </a:solidFill>
                      <a:prstDash val="solid"/>
                    </a:lnT>
                    <a:lnB w="6350">
                      <a:solidFill>
                        <a:srgbClr val="A6A6A6"/>
                      </a:solidFill>
                      <a:prstDash val="solid"/>
                    </a:lnB>
                  </a:tcPr>
                </a:tc>
                <a:extLst>
                  <a:ext uri="{0D108BD9-81ED-4DB2-BD59-A6C34878D82A}">
                    <a16:rowId xmlns:a16="http://schemas.microsoft.com/office/drawing/2014/main" val="10001"/>
                  </a:ext>
                </a:extLst>
              </a:tr>
              <a:tr h="222712">
                <a:tc>
                  <a:txBody>
                    <a:bodyPr/>
                    <a:lstStyle/>
                    <a:p>
                      <a:pPr marL="227108">
                        <a:lnSpc>
                          <a:spcPts val="1045"/>
                        </a:lnSpc>
                      </a:pPr>
                      <a:r>
                        <a:rPr sz="692" b="1">
                          <a:latin typeface="Times New Roman"/>
                          <a:cs typeface="Times New Roman"/>
                        </a:rPr>
                        <a:t>Team</a:t>
                      </a:r>
                      <a:r>
                        <a:rPr sz="692" b="1" spc="-31">
                          <a:latin typeface="Times New Roman"/>
                          <a:cs typeface="Times New Roman"/>
                        </a:rPr>
                        <a:t> </a:t>
                      </a:r>
                      <a:r>
                        <a:rPr sz="692" b="1" spc="-38">
                          <a:latin typeface="Times New Roman"/>
                          <a:cs typeface="Times New Roman"/>
                        </a:rPr>
                        <a:t>2</a:t>
                      </a:r>
                      <a:endParaRPr sz="900">
                        <a:latin typeface="Times New Roman"/>
                        <a:cs typeface="Times New Roman"/>
                      </a:endParaRPr>
                    </a:p>
                  </a:txBody>
                  <a:tcPr marL="0" marR="0" marT="0" marB="0">
                    <a:lnL w="6350">
                      <a:solidFill>
                        <a:srgbClr val="A6A6A6"/>
                      </a:solidFill>
                      <a:prstDash val="solid"/>
                    </a:lnL>
                    <a:lnR w="9525">
                      <a:solidFill>
                        <a:srgbClr val="404040"/>
                      </a:solidFill>
                      <a:prstDash val="solid"/>
                    </a:lnR>
                    <a:lnT w="6350">
                      <a:solidFill>
                        <a:srgbClr val="A6A6A6"/>
                      </a:solidFill>
                      <a:prstDash val="solid"/>
                    </a:lnT>
                    <a:lnB w="6350">
                      <a:solidFill>
                        <a:srgbClr val="A6A6A6"/>
                      </a:solidFill>
                      <a:prstDash val="solid"/>
                    </a:lnB>
                    <a:solidFill>
                      <a:srgbClr val="DCDCDC"/>
                    </a:solidFill>
                  </a:tcPr>
                </a:tc>
                <a:tc>
                  <a:txBody>
                    <a:bodyPr/>
                    <a:lstStyle/>
                    <a:p>
                      <a:pPr marL="227108">
                        <a:lnSpc>
                          <a:spcPts val="1019"/>
                        </a:lnSpc>
                      </a:pPr>
                      <a:r>
                        <a:rPr sz="692">
                          <a:latin typeface="Times New Roman"/>
                          <a:cs typeface="Times New Roman"/>
                        </a:rPr>
                        <a:t>Name</a:t>
                      </a:r>
                      <a:r>
                        <a:rPr sz="692" spc="-15">
                          <a:latin typeface="Times New Roman"/>
                          <a:cs typeface="Times New Roman"/>
                        </a:rPr>
                        <a:t> </a:t>
                      </a:r>
                      <a:r>
                        <a:rPr sz="692">
                          <a:latin typeface="Times New Roman"/>
                          <a:cs typeface="Times New Roman"/>
                        </a:rPr>
                        <a:t>of</a:t>
                      </a:r>
                      <a:r>
                        <a:rPr sz="692" spc="-15">
                          <a:latin typeface="Times New Roman"/>
                          <a:cs typeface="Times New Roman"/>
                        </a:rPr>
                        <a:t> </a:t>
                      </a:r>
                      <a:r>
                        <a:rPr sz="692">
                          <a:latin typeface="Times New Roman"/>
                          <a:cs typeface="Times New Roman"/>
                        </a:rPr>
                        <a:t>team</a:t>
                      </a:r>
                      <a:r>
                        <a:rPr sz="692" spc="4">
                          <a:latin typeface="Times New Roman"/>
                          <a:cs typeface="Times New Roman"/>
                        </a:rPr>
                        <a:t> </a:t>
                      </a:r>
                      <a:r>
                        <a:rPr sz="692" spc="-8">
                          <a:latin typeface="Times New Roman"/>
                          <a:cs typeface="Times New Roman"/>
                        </a:rPr>
                        <a:t>which</a:t>
                      </a:r>
                      <a:endParaRPr sz="900">
                        <a:latin typeface="Times New Roman"/>
                        <a:cs typeface="Times New Roman"/>
                      </a:endParaRPr>
                    </a:p>
                    <a:p>
                      <a:pPr marL="227108">
                        <a:lnSpc>
                          <a:spcPct val="100000"/>
                        </a:lnSpc>
                        <a:spcBef>
                          <a:spcPts val="27"/>
                        </a:spcBef>
                      </a:pPr>
                      <a:r>
                        <a:rPr sz="692">
                          <a:latin typeface="Times New Roman"/>
                          <a:cs typeface="Times New Roman"/>
                        </a:rPr>
                        <a:t>played</a:t>
                      </a:r>
                      <a:r>
                        <a:rPr sz="692" spc="-23">
                          <a:latin typeface="Times New Roman"/>
                          <a:cs typeface="Times New Roman"/>
                        </a:rPr>
                        <a:t> </a:t>
                      </a:r>
                      <a:r>
                        <a:rPr sz="692" spc="-8">
                          <a:latin typeface="Times New Roman"/>
                          <a:cs typeface="Times New Roman"/>
                        </a:rPr>
                        <a:t>match.</a:t>
                      </a:r>
                      <a:endParaRPr sz="900">
                        <a:latin typeface="Times New Roman"/>
                        <a:cs typeface="Times New Roman"/>
                      </a:endParaRPr>
                    </a:p>
                  </a:txBody>
                  <a:tcPr marL="0" marR="0" marT="0" marB="0">
                    <a:lnL w="9525">
                      <a:solidFill>
                        <a:srgbClr val="404040"/>
                      </a:solidFill>
                      <a:prstDash val="solid"/>
                    </a:lnL>
                    <a:lnR w="6350">
                      <a:solidFill>
                        <a:srgbClr val="A6A6A6"/>
                      </a:solidFill>
                      <a:prstDash val="solid"/>
                    </a:lnR>
                    <a:lnT w="6350">
                      <a:solidFill>
                        <a:srgbClr val="A6A6A6"/>
                      </a:solidFill>
                      <a:prstDash val="solid"/>
                    </a:lnT>
                    <a:lnB w="6350">
                      <a:solidFill>
                        <a:srgbClr val="A6A6A6"/>
                      </a:solidFill>
                      <a:prstDash val="solid"/>
                    </a:lnB>
                  </a:tcPr>
                </a:tc>
                <a:extLst>
                  <a:ext uri="{0D108BD9-81ED-4DB2-BD59-A6C34878D82A}">
                    <a16:rowId xmlns:a16="http://schemas.microsoft.com/office/drawing/2014/main" val="10002"/>
                  </a:ext>
                </a:extLst>
              </a:tr>
              <a:tr h="222224">
                <a:tc>
                  <a:txBody>
                    <a:bodyPr/>
                    <a:lstStyle/>
                    <a:p>
                      <a:pPr marL="227108">
                        <a:lnSpc>
                          <a:spcPts val="1045"/>
                        </a:lnSpc>
                      </a:pPr>
                      <a:r>
                        <a:rPr sz="692" b="1">
                          <a:latin typeface="Times New Roman"/>
                          <a:cs typeface="Times New Roman"/>
                        </a:rPr>
                        <a:t>Toss</a:t>
                      </a:r>
                      <a:r>
                        <a:rPr sz="692" b="1" spc="-19">
                          <a:latin typeface="Times New Roman"/>
                          <a:cs typeface="Times New Roman"/>
                        </a:rPr>
                        <a:t> </a:t>
                      </a:r>
                      <a:r>
                        <a:rPr sz="692" b="1" spc="-8">
                          <a:latin typeface="Times New Roman"/>
                          <a:cs typeface="Times New Roman"/>
                        </a:rPr>
                        <a:t>winner</a:t>
                      </a:r>
                      <a:endParaRPr sz="900">
                        <a:latin typeface="Times New Roman"/>
                        <a:cs typeface="Times New Roman"/>
                      </a:endParaRPr>
                    </a:p>
                  </a:txBody>
                  <a:tcPr marL="0" marR="0" marT="0" marB="0">
                    <a:lnL w="6350">
                      <a:solidFill>
                        <a:srgbClr val="A6A6A6"/>
                      </a:solidFill>
                      <a:prstDash val="solid"/>
                    </a:lnL>
                    <a:lnR w="9525">
                      <a:solidFill>
                        <a:srgbClr val="404040"/>
                      </a:solidFill>
                      <a:prstDash val="solid"/>
                    </a:lnR>
                    <a:lnT w="6350">
                      <a:solidFill>
                        <a:srgbClr val="A6A6A6"/>
                      </a:solidFill>
                      <a:prstDash val="solid"/>
                    </a:lnT>
                    <a:lnB w="6350">
                      <a:solidFill>
                        <a:srgbClr val="A6A6A6"/>
                      </a:solidFill>
                      <a:prstDash val="solid"/>
                    </a:lnB>
                    <a:solidFill>
                      <a:srgbClr val="DCDCDC"/>
                    </a:solidFill>
                  </a:tcPr>
                </a:tc>
                <a:tc>
                  <a:txBody>
                    <a:bodyPr/>
                    <a:lstStyle/>
                    <a:p>
                      <a:pPr marL="227108">
                        <a:lnSpc>
                          <a:spcPts val="1019"/>
                        </a:lnSpc>
                      </a:pPr>
                      <a:r>
                        <a:rPr sz="692">
                          <a:latin typeface="Times New Roman"/>
                          <a:cs typeface="Times New Roman"/>
                        </a:rPr>
                        <a:t>Team</a:t>
                      </a:r>
                      <a:r>
                        <a:rPr sz="692" spc="-23">
                          <a:latin typeface="Times New Roman"/>
                          <a:cs typeface="Times New Roman"/>
                        </a:rPr>
                        <a:t> </a:t>
                      </a:r>
                      <a:r>
                        <a:rPr sz="692">
                          <a:latin typeface="Times New Roman"/>
                          <a:cs typeface="Times New Roman"/>
                        </a:rPr>
                        <a:t>that</a:t>
                      </a:r>
                      <a:r>
                        <a:rPr sz="692" spc="4">
                          <a:latin typeface="Times New Roman"/>
                          <a:cs typeface="Times New Roman"/>
                        </a:rPr>
                        <a:t> </a:t>
                      </a:r>
                      <a:r>
                        <a:rPr sz="692">
                          <a:latin typeface="Times New Roman"/>
                          <a:cs typeface="Times New Roman"/>
                        </a:rPr>
                        <a:t>won</a:t>
                      </a:r>
                      <a:r>
                        <a:rPr sz="692" spc="-8">
                          <a:latin typeface="Times New Roman"/>
                          <a:cs typeface="Times New Roman"/>
                        </a:rPr>
                        <a:t> </a:t>
                      </a:r>
                      <a:r>
                        <a:rPr sz="692" spc="-19">
                          <a:latin typeface="Times New Roman"/>
                          <a:cs typeface="Times New Roman"/>
                        </a:rPr>
                        <a:t>the</a:t>
                      </a:r>
                      <a:endParaRPr sz="900">
                        <a:latin typeface="Times New Roman"/>
                        <a:cs typeface="Times New Roman"/>
                      </a:endParaRPr>
                    </a:p>
                    <a:p>
                      <a:pPr marL="227108">
                        <a:lnSpc>
                          <a:spcPct val="100000"/>
                        </a:lnSpc>
                        <a:spcBef>
                          <a:spcPts val="27"/>
                        </a:spcBef>
                      </a:pPr>
                      <a:r>
                        <a:rPr sz="692" spc="-15">
                          <a:latin typeface="Times New Roman"/>
                          <a:cs typeface="Times New Roman"/>
                        </a:rPr>
                        <a:t>toss.</a:t>
                      </a:r>
                      <a:endParaRPr sz="900">
                        <a:latin typeface="Times New Roman"/>
                        <a:cs typeface="Times New Roman"/>
                      </a:endParaRPr>
                    </a:p>
                  </a:txBody>
                  <a:tcPr marL="0" marR="0" marT="0" marB="0">
                    <a:lnL w="9525">
                      <a:solidFill>
                        <a:srgbClr val="404040"/>
                      </a:solidFill>
                      <a:prstDash val="solid"/>
                    </a:lnL>
                    <a:lnR w="6350">
                      <a:solidFill>
                        <a:srgbClr val="A6A6A6"/>
                      </a:solidFill>
                      <a:prstDash val="solid"/>
                    </a:lnR>
                    <a:lnT w="6350">
                      <a:solidFill>
                        <a:srgbClr val="A6A6A6"/>
                      </a:solidFill>
                      <a:prstDash val="solid"/>
                    </a:lnT>
                    <a:lnB w="6350">
                      <a:solidFill>
                        <a:srgbClr val="A6A6A6"/>
                      </a:solidFill>
                      <a:prstDash val="solid"/>
                    </a:lnB>
                  </a:tcPr>
                </a:tc>
                <a:extLst>
                  <a:ext uri="{0D108BD9-81ED-4DB2-BD59-A6C34878D82A}">
                    <a16:rowId xmlns:a16="http://schemas.microsoft.com/office/drawing/2014/main" val="10003"/>
                  </a:ext>
                </a:extLst>
              </a:tr>
              <a:tr h="332602">
                <a:tc>
                  <a:txBody>
                    <a:bodyPr/>
                    <a:lstStyle/>
                    <a:p>
                      <a:pPr marL="227108">
                        <a:lnSpc>
                          <a:spcPts val="1045"/>
                        </a:lnSpc>
                      </a:pPr>
                      <a:r>
                        <a:rPr sz="692" b="1">
                          <a:latin typeface="Times New Roman"/>
                          <a:cs typeface="Times New Roman"/>
                        </a:rPr>
                        <a:t>Toss</a:t>
                      </a:r>
                      <a:r>
                        <a:rPr sz="692" b="1" spc="-12">
                          <a:latin typeface="Times New Roman"/>
                          <a:cs typeface="Times New Roman"/>
                        </a:rPr>
                        <a:t> </a:t>
                      </a:r>
                      <a:r>
                        <a:rPr sz="692" b="1" spc="-8">
                          <a:latin typeface="Times New Roman"/>
                          <a:cs typeface="Times New Roman"/>
                        </a:rPr>
                        <a:t>decision</a:t>
                      </a:r>
                      <a:endParaRPr sz="900">
                        <a:latin typeface="Times New Roman"/>
                        <a:cs typeface="Times New Roman"/>
                      </a:endParaRPr>
                    </a:p>
                  </a:txBody>
                  <a:tcPr marL="0" marR="0" marT="0" marB="0">
                    <a:lnL w="6350">
                      <a:solidFill>
                        <a:srgbClr val="A6A6A6"/>
                      </a:solidFill>
                      <a:prstDash val="solid"/>
                    </a:lnL>
                    <a:lnR w="9525">
                      <a:solidFill>
                        <a:srgbClr val="404040"/>
                      </a:solidFill>
                      <a:prstDash val="solid"/>
                    </a:lnR>
                    <a:lnT w="6350">
                      <a:solidFill>
                        <a:srgbClr val="A6A6A6"/>
                      </a:solidFill>
                      <a:prstDash val="solid"/>
                    </a:lnT>
                    <a:lnB w="6350">
                      <a:solidFill>
                        <a:srgbClr val="A6A6A6"/>
                      </a:solidFill>
                      <a:prstDash val="solid"/>
                    </a:lnB>
                    <a:solidFill>
                      <a:srgbClr val="DCDCDC"/>
                    </a:solidFill>
                  </a:tcPr>
                </a:tc>
                <a:tc>
                  <a:txBody>
                    <a:bodyPr/>
                    <a:lstStyle/>
                    <a:p>
                      <a:pPr marL="227108">
                        <a:lnSpc>
                          <a:spcPts val="1019"/>
                        </a:lnSpc>
                      </a:pPr>
                      <a:r>
                        <a:rPr sz="692">
                          <a:latin typeface="Times New Roman"/>
                          <a:cs typeface="Times New Roman"/>
                        </a:rPr>
                        <a:t>Decision</a:t>
                      </a:r>
                      <a:r>
                        <a:rPr sz="692" spc="-8">
                          <a:latin typeface="Times New Roman"/>
                          <a:cs typeface="Times New Roman"/>
                        </a:rPr>
                        <a:t> </a:t>
                      </a:r>
                      <a:r>
                        <a:rPr sz="692">
                          <a:latin typeface="Times New Roman"/>
                          <a:cs typeface="Times New Roman"/>
                        </a:rPr>
                        <a:t>of</a:t>
                      </a:r>
                      <a:r>
                        <a:rPr sz="692" spc="-15">
                          <a:latin typeface="Times New Roman"/>
                          <a:cs typeface="Times New Roman"/>
                        </a:rPr>
                        <a:t> </a:t>
                      </a:r>
                      <a:r>
                        <a:rPr sz="692" spc="-8">
                          <a:latin typeface="Times New Roman"/>
                          <a:cs typeface="Times New Roman"/>
                        </a:rPr>
                        <a:t>batting</a:t>
                      </a:r>
                      <a:endParaRPr sz="900">
                        <a:latin typeface="Times New Roman"/>
                        <a:cs typeface="Times New Roman"/>
                      </a:endParaRPr>
                    </a:p>
                    <a:p>
                      <a:pPr marL="227108" marR="323812">
                        <a:lnSpc>
                          <a:spcPts val="1130"/>
                        </a:lnSpc>
                        <a:spcBef>
                          <a:spcPts val="19"/>
                        </a:spcBef>
                      </a:pPr>
                      <a:r>
                        <a:rPr sz="692">
                          <a:latin typeface="Times New Roman"/>
                          <a:cs typeface="Times New Roman"/>
                        </a:rPr>
                        <a:t>or</a:t>
                      </a:r>
                      <a:r>
                        <a:rPr sz="692" spc="-8">
                          <a:latin typeface="Times New Roman"/>
                          <a:cs typeface="Times New Roman"/>
                        </a:rPr>
                        <a:t> </a:t>
                      </a:r>
                      <a:r>
                        <a:rPr sz="692">
                          <a:latin typeface="Times New Roman"/>
                          <a:cs typeface="Times New Roman"/>
                        </a:rPr>
                        <a:t>fielding</a:t>
                      </a:r>
                      <a:r>
                        <a:rPr sz="692" spc="-12">
                          <a:latin typeface="Times New Roman"/>
                          <a:cs typeface="Times New Roman"/>
                        </a:rPr>
                        <a:t> </a:t>
                      </a:r>
                      <a:r>
                        <a:rPr sz="692" spc="-8">
                          <a:latin typeface="Times New Roman"/>
                          <a:cs typeface="Times New Roman"/>
                        </a:rPr>
                        <a:t>after </a:t>
                      </a:r>
                      <a:r>
                        <a:rPr sz="692">
                          <a:latin typeface="Times New Roman"/>
                          <a:cs typeface="Times New Roman"/>
                        </a:rPr>
                        <a:t>winning</a:t>
                      </a:r>
                      <a:r>
                        <a:rPr sz="692" spc="-12">
                          <a:latin typeface="Times New Roman"/>
                          <a:cs typeface="Times New Roman"/>
                        </a:rPr>
                        <a:t> </a:t>
                      </a:r>
                      <a:r>
                        <a:rPr sz="692" spc="-8">
                          <a:latin typeface="Times New Roman"/>
                          <a:cs typeface="Times New Roman"/>
                        </a:rPr>
                        <a:t>toss.</a:t>
                      </a:r>
                      <a:endParaRPr sz="900">
                        <a:latin typeface="Times New Roman"/>
                        <a:cs typeface="Times New Roman"/>
                      </a:endParaRPr>
                    </a:p>
                  </a:txBody>
                  <a:tcPr marL="0" marR="0" marT="0" marB="0">
                    <a:lnL w="9525">
                      <a:solidFill>
                        <a:srgbClr val="404040"/>
                      </a:solidFill>
                      <a:prstDash val="solid"/>
                    </a:lnL>
                    <a:lnR w="6350">
                      <a:solidFill>
                        <a:srgbClr val="A6A6A6"/>
                      </a:solidFill>
                      <a:prstDash val="solid"/>
                    </a:lnR>
                    <a:lnT w="6350">
                      <a:solidFill>
                        <a:srgbClr val="A6A6A6"/>
                      </a:solidFill>
                      <a:prstDash val="solid"/>
                    </a:lnT>
                    <a:lnB w="6350">
                      <a:solidFill>
                        <a:srgbClr val="A6A6A6"/>
                      </a:solidFill>
                      <a:prstDash val="solid"/>
                    </a:lnB>
                  </a:tcPr>
                </a:tc>
                <a:extLst>
                  <a:ext uri="{0D108BD9-81ED-4DB2-BD59-A6C34878D82A}">
                    <a16:rowId xmlns:a16="http://schemas.microsoft.com/office/drawing/2014/main" val="10004"/>
                  </a:ext>
                </a:extLst>
              </a:tr>
              <a:tr h="331626">
                <a:tc>
                  <a:txBody>
                    <a:bodyPr/>
                    <a:lstStyle/>
                    <a:p>
                      <a:pPr marL="227108">
                        <a:lnSpc>
                          <a:spcPts val="1045"/>
                        </a:lnSpc>
                      </a:pPr>
                      <a:r>
                        <a:rPr sz="692" b="1" spc="-8">
                          <a:latin typeface="Times New Roman"/>
                          <a:cs typeface="Times New Roman"/>
                        </a:rPr>
                        <a:t>Result</a:t>
                      </a:r>
                      <a:endParaRPr sz="900">
                        <a:latin typeface="Times New Roman"/>
                        <a:cs typeface="Times New Roman"/>
                      </a:endParaRPr>
                    </a:p>
                  </a:txBody>
                  <a:tcPr marL="0" marR="0" marT="0" marB="0">
                    <a:lnL w="6350">
                      <a:solidFill>
                        <a:srgbClr val="A6A6A6"/>
                      </a:solidFill>
                      <a:prstDash val="solid"/>
                    </a:lnL>
                    <a:lnR w="9525">
                      <a:solidFill>
                        <a:srgbClr val="404040"/>
                      </a:solidFill>
                      <a:prstDash val="solid"/>
                    </a:lnR>
                    <a:lnT w="6350">
                      <a:solidFill>
                        <a:srgbClr val="A6A6A6"/>
                      </a:solidFill>
                      <a:prstDash val="solid"/>
                    </a:lnT>
                    <a:lnB w="6350">
                      <a:solidFill>
                        <a:srgbClr val="A6A6A6"/>
                      </a:solidFill>
                      <a:prstDash val="solid"/>
                    </a:lnB>
                    <a:solidFill>
                      <a:srgbClr val="DCDCDC"/>
                    </a:solidFill>
                  </a:tcPr>
                </a:tc>
                <a:tc>
                  <a:txBody>
                    <a:bodyPr/>
                    <a:lstStyle/>
                    <a:p>
                      <a:pPr marL="227108">
                        <a:lnSpc>
                          <a:spcPts val="1019"/>
                        </a:lnSpc>
                      </a:pPr>
                      <a:r>
                        <a:rPr sz="692">
                          <a:latin typeface="Times New Roman"/>
                          <a:cs typeface="Times New Roman"/>
                        </a:rPr>
                        <a:t>Outcome</a:t>
                      </a:r>
                      <a:r>
                        <a:rPr sz="692" spc="-23">
                          <a:latin typeface="Times New Roman"/>
                          <a:cs typeface="Times New Roman"/>
                        </a:rPr>
                        <a:t> </a:t>
                      </a:r>
                      <a:r>
                        <a:rPr sz="692">
                          <a:latin typeface="Times New Roman"/>
                          <a:cs typeface="Times New Roman"/>
                        </a:rPr>
                        <a:t>of</a:t>
                      </a:r>
                      <a:r>
                        <a:rPr sz="692" spc="-15">
                          <a:latin typeface="Times New Roman"/>
                          <a:cs typeface="Times New Roman"/>
                        </a:rPr>
                        <a:t> </a:t>
                      </a:r>
                      <a:r>
                        <a:rPr sz="692" spc="-8">
                          <a:latin typeface="Times New Roman"/>
                          <a:cs typeface="Times New Roman"/>
                        </a:rPr>
                        <a:t>match</a:t>
                      </a:r>
                      <a:endParaRPr sz="900">
                        <a:latin typeface="Times New Roman"/>
                        <a:cs typeface="Times New Roman"/>
                      </a:endParaRPr>
                    </a:p>
                    <a:p>
                      <a:pPr marL="227108" marR="225642">
                        <a:lnSpc>
                          <a:spcPts val="1120"/>
                        </a:lnSpc>
                        <a:spcBef>
                          <a:spcPts val="31"/>
                        </a:spcBef>
                      </a:pPr>
                      <a:r>
                        <a:rPr sz="692">
                          <a:latin typeface="Times New Roman"/>
                          <a:cs typeface="Times New Roman"/>
                        </a:rPr>
                        <a:t>whether</a:t>
                      </a:r>
                      <a:r>
                        <a:rPr sz="692" spc="-27">
                          <a:latin typeface="Times New Roman"/>
                          <a:cs typeface="Times New Roman"/>
                        </a:rPr>
                        <a:t> </a:t>
                      </a:r>
                      <a:r>
                        <a:rPr sz="692">
                          <a:latin typeface="Times New Roman"/>
                          <a:cs typeface="Times New Roman"/>
                        </a:rPr>
                        <a:t>normal</a:t>
                      </a:r>
                      <a:r>
                        <a:rPr sz="692" spc="-27">
                          <a:latin typeface="Times New Roman"/>
                          <a:cs typeface="Times New Roman"/>
                        </a:rPr>
                        <a:t> </a:t>
                      </a:r>
                      <a:r>
                        <a:rPr sz="692" spc="-19">
                          <a:latin typeface="Times New Roman"/>
                          <a:cs typeface="Times New Roman"/>
                        </a:rPr>
                        <a:t>or</a:t>
                      </a:r>
                      <a:r>
                        <a:rPr sz="692" spc="-15">
                          <a:latin typeface="Times New Roman"/>
                          <a:cs typeface="Times New Roman"/>
                        </a:rPr>
                        <a:t> tie.</a:t>
                      </a:r>
                      <a:endParaRPr sz="900">
                        <a:latin typeface="Times New Roman"/>
                        <a:cs typeface="Times New Roman"/>
                      </a:endParaRPr>
                    </a:p>
                  </a:txBody>
                  <a:tcPr marL="0" marR="0" marT="0" marB="0">
                    <a:lnL w="9525">
                      <a:solidFill>
                        <a:srgbClr val="404040"/>
                      </a:solidFill>
                      <a:prstDash val="solid"/>
                    </a:lnL>
                    <a:lnR w="6350">
                      <a:solidFill>
                        <a:srgbClr val="A6A6A6"/>
                      </a:solidFill>
                      <a:prstDash val="solid"/>
                    </a:lnR>
                    <a:lnT w="6350">
                      <a:solidFill>
                        <a:srgbClr val="A6A6A6"/>
                      </a:solidFill>
                      <a:prstDash val="solid"/>
                    </a:lnT>
                    <a:lnB w="6350">
                      <a:solidFill>
                        <a:srgbClr val="A6A6A6"/>
                      </a:solidFill>
                      <a:prstDash val="solid"/>
                    </a:lnB>
                  </a:tcPr>
                </a:tc>
                <a:extLst>
                  <a:ext uri="{0D108BD9-81ED-4DB2-BD59-A6C34878D82A}">
                    <a16:rowId xmlns:a16="http://schemas.microsoft.com/office/drawing/2014/main" val="10005"/>
                  </a:ext>
                </a:extLst>
              </a:tr>
              <a:tr h="331626">
                <a:tc>
                  <a:txBody>
                    <a:bodyPr/>
                    <a:lstStyle/>
                    <a:p>
                      <a:pPr marL="227108">
                        <a:lnSpc>
                          <a:spcPts val="1045"/>
                        </a:lnSpc>
                      </a:pPr>
                      <a:r>
                        <a:rPr sz="692" b="1" spc="-8">
                          <a:latin typeface="Times New Roman"/>
                          <a:cs typeface="Times New Roman"/>
                        </a:rPr>
                        <a:t>Dl_applied</a:t>
                      </a:r>
                      <a:endParaRPr sz="900">
                        <a:latin typeface="Times New Roman"/>
                        <a:cs typeface="Times New Roman"/>
                      </a:endParaRPr>
                    </a:p>
                  </a:txBody>
                  <a:tcPr marL="0" marR="0" marT="0" marB="0">
                    <a:lnL w="6350">
                      <a:solidFill>
                        <a:srgbClr val="A6A6A6"/>
                      </a:solidFill>
                      <a:prstDash val="solid"/>
                    </a:lnL>
                    <a:lnR w="9525">
                      <a:solidFill>
                        <a:srgbClr val="404040"/>
                      </a:solidFill>
                      <a:prstDash val="solid"/>
                    </a:lnR>
                    <a:lnT w="6350">
                      <a:solidFill>
                        <a:srgbClr val="A6A6A6"/>
                      </a:solidFill>
                      <a:prstDash val="solid"/>
                    </a:lnT>
                    <a:lnB w="6350">
                      <a:solidFill>
                        <a:srgbClr val="A6A6A6"/>
                      </a:solidFill>
                      <a:prstDash val="solid"/>
                    </a:lnB>
                    <a:solidFill>
                      <a:srgbClr val="DCDCDC"/>
                    </a:solidFill>
                  </a:tcPr>
                </a:tc>
                <a:tc>
                  <a:txBody>
                    <a:bodyPr/>
                    <a:lstStyle/>
                    <a:p>
                      <a:pPr marL="227108">
                        <a:lnSpc>
                          <a:spcPts val="1019"/>
                        </a:lnSpc>
                      </a:pPr>
                      <a:r>
                        <a:rPr sz="692">
                          <a:latin typeface="Times New Roman"/>
                          <a:cs typeface="Times New Roman"/>
                        </a:rPr>
                        <a:t>Information</a:t>
                      </a:r>
                      <a:r>
                        <a:rPr sz="692" spc="-23">
                          <a:latin typeface="Times New Roman"/>
                          <a:cs typeface="Times New Roman"/>
                        </a:rPr>
                        <a:t> </a:t>
                      </a:r>
                      <a:r>
                        <a:rPr sz="692" spc="-19">
                          <a:latin typeface="Times New Roman"/>
                          <a:cs typeface="Times New Roman"/>
                        </a:rPr>
                        <a:t>on</a:t>
                      </a:r>
                      <a:endParaRPr sz="900">
                        <a:latin typeface="Times New Roman"/>
                        <a:cs typeface="Times New Roman"/>
                      </a:endParaRPr>
                    </a:p>
                    <a:p>
                      <a:pPr marL="227108" marR="166057">
                        <a:lnSpc>
                          <a:spcPct val="103299"/>
                        </a:lnSpc>
                      </a:pPr>
                      <a:r>
                        <a:rPr sz="692">
                          <a:latin typeface="Times New Roman"/>
                          <a:cs typeface="Times New Roman"/>
                        </a:rPr>
                        <a:t>whether</a:t>
                      </a:r>
                      <a:r>
                        <a:rPr sz="692" spc="-19">
                          <a:latin typeface="Times New Roman"/>
                          <a:cs typeface="Times New Roman"/>
                        </a:rPr>
                        <a:t> </a:t>
                      </a:r>
                      <a:r>
                        <a:rPr sz="692">
                          <a:latin typeface="Times New Roman"/>
                          <a:cs typeface="Times New Roman"/>
                        </a:rPr>
                        <a:t>DL</a:t>
                      </a:r>
                      <a:r>
                        <a:rPr sz="692" spc="-19">
                          <a:latin typeface="Times New Roman"/>
                          <a:cs typeface="Times New Roman"/>
                        </a:rPr>
                        <a:t> </a:t>
                      </a:r>
                      <a:r>
                        <a:rPr sz="692" spc="-8">
                          <a:latin typeface="Times New Roman"/>
                          <a:cs typeface="Times New Roman"/>
                        </a:rPr>
                        <a:t>method </a:t>
                      </a:r>
                      <a:r>
                        <a:rPr sz="692">
                          <a:latin typeface="Times New Roman"/>
                          <a:cs typeface="Times New Roman"/>
                        </a:rPr>
                        <a:t>was</a:t>
                      </a:r>
                      <a:r>
                        <a:rPr sz="692" spc="-8">
                          <a:latin typeface="Times New Roman"/>
                          <a:cs typeface="Times New Roman"/>
                        </a:rPr>
                        <a:t> </a:t>
                      </a:r>
                      <a:r>
                        <a:rPr sz="692">
                          <a:latin typeface="Times New Roman"/>
                          <a:cs typeface="Times New Roman"/>
                        </a:rPr>
                        <a:t>applied</a:t>
                      </a:r>
                      <a:r>
                        <a:rPr sz="692" spc="-12">
                          <a:latin typeface="Times New Roman"/>
                          <a:cs typeface="Times New Roman"/>
                        </a:rPr>
                        <a:t> </a:t>
                      </a:r>
                      <a:r>
                        <a:rPr sz="692">
                          <a:latin typeface="Times New Roman"/>
                          <a:cs typeface="Times New Roman"/>
                        </a:rPr>
                        <a:t>or</a:t>
                      </a:r>
                      <a:r>
                        <a:rPr sz="692" spc="-8">
                          <a:latin typeface="Times New Roman"/>
                          <a:cs typeface="Times New Roman"/>
                        </a:rPr>
                        <a:t> </a:t>
                      </a:r>
                      <a:r>
                        <a:rPr sz="692" spc="-15">
                          <a:latin typeface="Times New Roman"/>
                          <a:cs typeface="Times New Roman"/>
                        </a:rPr>
                        <a:t>not.</a:t>
                      </a:r>
                      <a:endParaRPr sz="900">
                        <a:latin typeface="Times New Roman"/>
                        <a:cs typeface="Times New Roman"/>
                      </a:endParaRPr>
                    </a:p>
                  </a:txBody>
                  <a:tcPr marL="0" marR="0" marT="0" marB="0">
                    <a:lnL w="9525">
                      <a:solidFill>
                        <a:srgbClr val="404040"/>
                      </a:solidFill>
                      <a:prstDash val="solid"/>
                    </a:lnL>
                    <a:lnR w="6350">
                      <a:solidFill>
                        <a:srgbClr val="A6A6A6"/>
                      </a:solidFill>
                      <a:prstDash val="solid"/>
                    </a:lnR>
                    <a:lnT w="6350">
                      <a:solidFill>
                        <a:srgbClr val="A6A6A6"/>
                      </a:solidFill>
                      <a:prstDash val="solid"/>
                    </a:lnT>
                    <a:lnB w="6350">
                      <a:solidFill>
                        <a:srgbClr val="A6A6A6"/>
                      </a:solidFill>
                      <a:prstDash val="solid"/>
                    </a:lnB>
                  </a:tcPr>
                </a:tc>
                <a:extLst>
                  <a:ext uri="{0D108BD9-81ED-4DB2-BD59-A6C34878D82A}">
                    <a16:rowId xmlns:a16="http://schemas.microsoft.com/office/drawing/2014/main" val="10006"/>
                  </a:ext>
                </a:extLst>
              </a:tr>
              <a:tr h="223689">
                <a:tc>
                  <a:txBody>
                    <a:bodyPr/>
                    <a:lstStyle/>
                    <a:p>
                      <a:pPr marL="227108">
                        <a:lnSpc>
                          <a:spcPts val="1055"/>
                        </a:lnSpc>
                      </a:pPr>
                      <a:r>
                        <a:rPr sz="692" b="1" spc="-8">
                          <a:latin typeface="Times New Roman"/>
                          <a:cs typeface="Times New Roman"/>
                        </a:rPr>
                        <a:t>Winner</a:t>
                      </a:r>
                      <a:endParaRPr sz="900">
                        <a:latin typeface="Times New Roman"/>
                        <a:cs typeface="Times New Roman"/>
                      </a:endParaRPr>
                    </a:p>
                  </a:txBody>
                  <a:tcPr marL="0" marR="0" marT="0" marB="0">
                    <a:lnL w="6350">
                      <a:solidFill>
                        <a:srgbClr val="A6A6A6"/>
                      </a:solidFill>
                      <a:prstDash val="solid"/>
                    </a:lnL>
                    <a:lnR w="9525">
                      <a:solidFill>
                        <a:srgbClr val="404040"/>
                      </a:solidFill>
                      <a:prstDash val="solid"/>
                    </a:lnR>
                    <a:lnT w="6350">
                      <a:solidFill>
                        <a:srgbClr val="A6A6A6"/>
                      </a:solidFill>
                      <a:prstDash val="solid"/>
                    </a:lnT>
                    <a:lnB w="6350">
                      <a:solidFill>
                        <a:srgbClr val="A6A6A6"/>
                      </a:solidFill>
                      <a:prstDash val="solid"/>
                    </a:lnB>
                    <a:solidFill>
                      <a:srgbClr val="DCDCDC"/>
                    </a:solidFill>
                  </a:tcPr>
                </a:tc>
                <a:tc>
                  <a:txBody>
                    <a:bodyPr/>
                    <a:lstStyle/>
                    <a:p>
                      <a:pPr marL="227108">
                        <a:lnSpc>
                          <a:spcPts val="1030"/>
                        </a:lnSpc>
                      </a:pPr>
                      <a:r>
                        <a:rPr sz="692">
                          <a:latin typeface="Times New Roman"/>
                          <a:cs typeface="Times New Roman"/>
                        </a:rPr>
                        <a:t>Team</a:t>
                      </a:r>
                      <a:r>
                        <a:rPr sz="692" spc="-23">
                          <a:latin typeface="Times New Roman"/>
                          <a:cs typeface="Times New Roman"/>
                        </a:rPr>
                        <a:t> </a:t>
                      </a:r>
                      <a:r>
                        <a:rPr sz="692">
                          <a:latin typeface="Times New Roman"/>
                          <a:cs typeface="Times New Roman"/>
                        </a:rPr>
                        <a:t>that</a:t>
                      </a:r>
                      <a:r>
                        <a:rPr sz="692" spc="8">
                          <a:latin typeface="Times New Roman"/>
                          <a:cs typeface="Times New Roman"/>
                        </a:rPr>
                        <a:t> </a:t>
                      </a:r>
                      <a:r>
                        <a:rPr sz="692">
                          <a:latin typeface="Times New Roman"/>
                          <a:cs typeface="Times New Roman"/>
                        </a:rPr>
                        <a:t>won</a:t>
                      </a:r>
                      <a:r>
                        <a:rPr sz="692" spc="-8">
                          <a:latin typeface="Times New Roman"/>
                          <a:cs typeface="Times New Roman"/>
                        </a:rPr>
                        <a:t> </a:t>
                      </a:r>
                      <a:r>
                        <a:rPr sz="692" spc="-19">
                          <a:latin typeface="Times New Roman"/>
                          <a:cs typeface="Times New Roman"/>
                        </a:rPr>
                        <a:t>the</a:t>
                      </a:r>
                      <a:endParaRPr sz="900">
                        <a:latin typeface="Times New Roman"/>
                        <a:cs typeface="Times New Roman"/>
                      </a:endParaRPr>
                    </a:p>
                    <a:p>
                      <a:pPr marL="227108">
                        <a:lnSpc>
                          <a:spcPct val="100000"/>
                        </a:lnSpc>
                        <a:spcBef>
                          <a:spcPts val="27"/>
                        </a:spcBef>
                      </a:pPr>
                      <a:r>
                        <a:rPr sz="692" spc="-8">
                          <a:latin typeface="Times New Roman"/>
                          <a:cs typeface="Times New Roman"/>
                        </a:rPr>
                        <a:t>match.</a:t>
                      </a:r>
                      <a:endParaRPr sz="900">
                        <a:latin typeface="Times New Roman"/>
                        <a:cs typeface="Times New Roman"/>
                      </a:endParaRPr>
                    </a:p>
                  </a:txBody>
                  <a:tcPr marL="0" marR="0" marT="0" marB="0">
                    <a:lnL w="9525">
                      <a:solidFill>
                        <a:srgbClr val="404040"/>
                      </a:solidFill>
                      <a:prstDash val="solid"/>
                    </a:lnL>
                    <a:lnR w="6350">
                      <a:solidFill>
                        <a:srgbClr val="A6A6A6"/>
                      </a:solidFill>
                      <a:prstDash val="solid"/>
                    </a:lnR>
                    <a:lnT w="6350">
                      <a:solidFill>
                        <a:srgbClr val="A6A6A6"/>
                      </a:solidFill>
                      <a:prstDash val="solid"/>
                    </a:lnT>
                    <a:lnB w="6350">
                      <a:solidFill>
                        <a:srgbClr val="A6A6A6"/>
                      </a:solidFill>
                      <a:prstDash val="solid"/>
                    </a:lnB>
                  </a:tcPr>
                </a:tc>
                <a:extLst>
                  <a:ext uri="{0D108BD9-81ED-4DB2-BD59-A6C34878D82A}">
                    <a16:rowId xmlns:a16="http://schemas.microsoft.com/office/drawing/2014/main" val="10007"/>
                  </a:ext>
                </a:extLst>
              </a:tr>
              <a:tr h="331626">
                <a:tc>
                  <a:txBody>
                    <a:bodyPr/>
                    <a:lstStyle/>
                    <a:p>
                      <a:pPr marL="227108">
                        <a:lnSpc>
                          <a:spcPts val="1045"/>
                        </a:lnSpc>
                      </a:pPr>
                      <a:r>
                        <a:rPr sz="692" b="1">
                          <a:latin typeface="Times New Roman"/>
                          <a:cs typeface="Times New Roman"/>
                        </a:rPr>
                        <a:t>Win</a:t>
                      </a:r>
                      <a:r>
                        <a:rPr sz="692" b="1" spc="-23">
                          <a:latin typeface="Times New Roman"/>
                          <a:cs typeface="Times New Roman"/>
                        </a:rPr>
                        <a:t> </a:t>
                      </a:r>
                      <a:r>
                        <a:rPr sz="692" b="1">
                          <a:latin typeface="Times New Roman"/>
                          <a:cs typeface="Times New Roman"/>
                        </a:rPr>
                        <a:t>by </a:t>
                      </a:r>
                      <a:r>
                        <a:rPr sz="692" b="1" spc="-15">
                          <a:latin typeface="Times New Roman"/>
                          <a:cs typeface="Times New Roman"/>
                        </a:rPr>
                        <a:t>runs</a:t>
                      </a:r>
                      <a:endParaRPr sz="900">
                        <a:latin typeface="Times New Roman"/>
                        <a:cs typeface="Times New Roman"/>
                      </a:endParaRPr>
                    </a:p>
                  </a:txBody>
                  <a:tcPr marL="0" marR="0" marT="0" marB="0">
                    <a:lnL w="6350">
                      <a:solidFill>
                        <a:srgbClr val="A6A6A6"/>
                      </a:solidFill>
                      <a:prstDash val="solid"/>
                    </a:lnL>
                    <a:lnR w="9525">
                      <a:solidFill>
                        <a:srgbClr val="404040"/>
                      </a:solidFill>
                      <a:prstDash val="solid"/>
                    </a:lnR>
                    <a:lnT w="6350">
                      <a:solidFill>
                        <a:srgbClr val="A6A6A6"/>
                      </a:solidFill>
                      <a:prstDash val="solid"/>
                    </a:lnT>
                    <a:lnB w="6350">
                      <a:solidFill>
                        <a:srgbClr val="A6A6A6"/>
                      </a:solidFill>
                      <a:prstDash val="solid"/>
                    </a:lnB>
                    <a:solidFill>
                      <a:srgbClr val="DCDCDC"/>
                    </a:solidFill>
                  </a:tcPr>
                </a:tc>
                <a:tc>
                  <a:txBody>
                    <a:bodyPr/>
                    <a:lstStyle/>
                    <a:p>
                      <a:pPr marL="227108">
                        <a:lnSpc>
                          <a:spcPts val="1019"/>
                        </a:lnSpc>
                      </a:pPr>
                      <a:r>
                        <a:rPr sz="692">
                          <a:latin typeface="Times New Roman"/>
                          <a:cs typeface="Times New Roman"/>
                        </a:rPr>
                        <a:t>The</a:t>
                      </a:r>
                      <a:r>
                        <a:rPr sz="692" spc="-12">
                          <a:latin typeface="Times New Roman"/>
                          <a:cs typeface="Times New Roman"/>
                        </a:rPr>
                        <a:t> </a:t>
                      </a:r>
                      <a:r>
                        <a:rPr sz="692">
                          <a:latin typeface="Times New Roman"/>
                          <a:cs typeface="Times New Roman"/>
                        </a:rPr>
                        <a:t>number</a:t>
                      </a:r>
                      <a:r>
                        <a:rPr sz="692" spc="-8">
                          <a:latin typeface="Times New Roman"/>
                          <a:cs typeface="Times New Roman"/>
                        </a:rPr>
                        <a:t> </a:t>
                      </a:r>
                      <a:r>
                        <a:rPr sz="692">
                          <a:latin typeface="Times New Roman"/>
                          <a:cs typeface="Times New Roman"/>
                        </a:rPr>
                        <a:t>of</a:t>
                      </a:r>
                      <a:r>
                        <a:rPr sz="692" spc="-15">
                          <a:latin typeface="Times New Roman"/>
                          <a:cs typeface="Times New Roman"/>
                        </a:rPr>
                        <a:t> runs</a:t>
                      </a:r>
                      <a:endParaRPr sz="900">
                        <a:latin typeface="Times New Roman"/>
                        <a:cs typeface="Times New Roman"/>
                      </a:endParaRPr>
                    </a:p>
                    <a:p>
                      <a:pPr marL="227108" marR="227596">
                        <a:lnSpc>
                          <a:spcPct val="103299"/>
                        </a:lnSpc>
                      </a:pPr>
                      <a:r>
                        <a:rPr sz="692">
                          <a:latin typeface="Times New Roman"/>
                          <a:cs typeface="Times New Roman"/>
                        </a:rPr>
                        <a:t>by</a:t>
                      </a:r>
                      <a:r>
                        <a:rPr sz="692" spc="-8">
                          <a:latin typeface="Times New Roman"/>
                          <a:cs typeface="Times New Roman"/>
                        </a:rPr>
                        <a:t> </a:t>
                      </a:r>
                      <a:r>
                        <a:rPr sz="692">
                          <a:latin typeface="Times New Roman"/>
                          <a:cs typeface="Times New Roman"/>
                        </a:rPr>
                        <a:t>which</a:t>
                      </a:r>
                      <a:r>
                        <a:rPr sz="692" spc="-4">
                          <a:latin typeface="Times New Roman"/>
                          <a:cs typeface="Times New Roman"/>
                        </a:rPr>
                        <a:t> </a:t>
                      </a:r>
                      <a:r>
                        <a:rPr sz="692">
                          <a:latin typeface="Times New Roman"/>
                          <a:cs typeface="Times New Roman"/>
                        </a:rPr>
                        <a:t>the</a:t>
                      </a:r>
                      <a:r>
                        <a:rPr sz="692" spc="-4">
                          <a:latin typeface="Times New Roman"/>
                          <a:cs typeface="Times New Roman"/>
                        </a:rPr>
                        <a:t> </a:t>
                      </a:r>
                      <a:r>
                        <a:rPr sz="692" spc="-15">
                          <a:latin typeface="Times New Roman"/>
                          <a:cs typeface="Times New Roman"/>
                        </a:rPr>
                        <a:t>team won.</a:t>
                      </a:r>
                      <a:endParaRPr sz="900">
                        <a:latin typeface="Times New Roman"/>
                        <a:cs typeface="Times New Roman"/>
                      </a:endParaRPr>
                    </a:p>
                  </a:txBody>
                  <a:tcPr marL="0" marR="0" marT="0" marB="0">
                    <a:lnL w="9525">
                      <a:solidFill>
                        <a:srgbClr val="404040"/>
                      </a:solidFill>
                      <a:prstDash val="solid"/>
                    </a:lnL>
                    <a:lnR w="6350">
                      <a:solidFill>
                        <a:srgbClr val="A6A6A6"/>
                      </a:solidFill>
                      <a:prstDash val="solid"/>
                    </a:lnR>
                    <a:lnT w="6350">
                      <a:solidFill>
                        <a:srgbClr val="A6A6A6"/>
                      </a:solidFill>
                      <a:prstDash val="solid"/>
                    </a:lnT>
                    <a:lnB w="6350">
                      <a:solidFill>
                        <a:srgbClr val="A6A6A6"/>
                      </a:solidFill>
                      <a:prstDash val="solid"/>
                    </a:lnB>
                  </a:tcPr>
                </a:tc>
                <a:extLst>
                  <a:ext uri="{0D108BD9-81ED-4DB2-BD59-A6C34878D82A}">
                    <a16:rowId xmlns:a16="http://schemas.microsoft.com/office/drawing/2014/main" val="10008"/>
                  </a:ext>
                </a:extLst>
              </a:tr>
              <a:tr h="331626">
                <a:tc>
                  <a:txBody>
                    <a:bodyPr/>
                    <a:lstStyle/>
                    <a:p>
                      <a:pPr marL="227108">
                        <a:lnSpc>
                          <a:spcPts val="1045"/>
                        </a:lnSpc>
                      </a:pPr>
                      <a:r>
                        <a:rPr sz="692" b="1">
                          <a:latin typeface="Times New Roman"/>
                          <a:cs typeface="Times New Roman"/>
                        </a:rPr>
                        <a:t>Win</a:t>
                      </a:r>
                      <a:r>
                        <a:rPr sz="692" b="1" spc="-23">
                          <a:latin typeface="Times New Roman"/>
                          <a:cs typeface="Times New Roman"/>
                        </a:rPr>
                        <a:t> </a:t>
                      </a:r>
                      <a:r>
                        <a:rPr sz="692" b="1">
                          <a:latin typeface="Times New Roman"/>
                          <a:cs typeface="Times New Roman"/>
                        </a:rPr>
                        <a:t>by</a:t>
                      </a:r>
                      <a:r>
                        <a:rPr sz="692" b="1" spc="-8">
                          <a:latin typeface="Times New Roman"/>
                          <a:cs typeface="Times New Roman"/>
                        </a:rPr>
                        <a:t> wickets</a:t>
                      </a:r>
                      <a:endParaRPr sz="900">
                        <a:latin typeface="Times New Roman"/>
                        <a:cs typeface="Times New Roman"/>
                      </a:endParaRPr>
                    </a:p>
                  </a:txBody>
                  <a:tcPr marL="0" marR="0" marT="0" marB="0">
                    <a:lnL w="6350">
                      <a:solidFill>
                        <a:srgbClr val="A6A6A6"/>
                      </a:solidFill>
                      <a:prstDash val="solid"/>
                    </a:lnL>
                    <a:lnR w="9525">
                      <a:solidFill>
                        <a:srgbClr val="404040"/>
                      </a:solidFill>
                      <a:prstDash val="solid"/>
                    </a:lnR>
                    <a:lnT w="6350">
                      <a:solidFill>
                        <a:srgbClr val="A6A6A6"/>
                      </a:solidFill>
                      <a:prstDash val="solid"/>
                    </a:lnT>
                    <a:lnB w="6350">
                      <a:solidFill>
                        <a:srgbClr val="A6A6A6"/>
                      </a:solidFill>
                      <a:prstDash val="solid"/>
                    </a:lnB>
                    <a:solidFill>
                      <a:srgbClr val="DCDCDC"/>
                    </a:solidFill>
                  </a:tcPr>
                </a:tc>
                <a:tc>
                  <a:txBody>
                    <a:bodyPr/>
                    <a:lstStyle/>
                    <a:p>
                      <a:pPr marL="227108">
                        <a:lnSpc>
                          <a:spcPts val="1019"/>
                        </a:lnSpc>
                      </a:pPr>
                      <a:r>
                        <a:rPr sz="692">
                          <a:latin typeface="Times New Roman"/>
                          <a:cs typeface="Times New Roman"/>
                        </a:rPr>
                        <a:t>The</a:t>
                      </a:r>
                      <a:r>
                        <a:rPr sz="692" spc="-19">
                          <a:latin typeface="Times New Roman"/>
                          <a:cs typeface="Times New Roman"/>
                        </a:rPr>
                        <a:t> </a:t>
                      </a:r>
                      <a:r>
                        <a:rPr sz="692">
                          <a:latin typeface="Times New Roman"/>
                          <a:cs typeface="Times New Roman"/>
                        </a:rPr>
                        <a:t>number</a:t>
                      </a:r>
                      <a:r>
                        <a:rPr sz="692" spc="-12">
                          <a:latin typeface="Times New Roman"/>
                          <a:cs typeface="Times New Roman"/>
                        </a:rPr>
                        <a:t> </a:t>
                      </a:r>
                      <a:r>
                        <a:rPr sz="692" spc="-19">
                          <a:latin typeface="Times New Roman"/>
                          <a:cs typeface="Times New Roman"/>
                        </a:rPr>
                        <a:t>of</a:t>
                      </a:r>
                      <a:endParaRPr sz="900">
                        <a:latin typeface="Times New Roman"/>
                        <a:cs typeface="Times New Roman"/>
                      </a:endParaRPr>
                    </a:p>
                    <a:p>
                      <a:pPr marL="227108" marR="128939">
                        <a:lnSpc>
                          <a:spcPct val="103299"/>
                        </a:lnSpc>
                      </a:pPr>
                      <a:r>
                        <a:rPr sz="692">
                          <a:latin typeface="Times New Roman"/>
                          <a:cs typeface="Times New Roman"/>
                        </a:rPr>
                        <a:t>wickets</a:t>
                      </a:r>
                      <a:r>
                        <a:rPr sz="692" spc="-15">
                          <a:latin typeface="Times New Roman"/>
                          <a:cs typeface="Times New Roman"/>
                        </a:rPr>
                        <a:t> </a:t>
                      </a:r>
                      <a:r>
                        <a:rPr sz="692">
                          <a:latin typeface="Times New Roman"/>
                          <a:cs typeface="Times New Roman"/>
                        </a:rPr>
                        <a:t>by</a:t>
                      </a:r>
                      <a:r>
                        <a:rPr sz="692" spc="-15">
                          <a:latin typeface="Times New Roman"/>
                          <a:cs typeface="Times New Roman"/>
                        </a:rPr>
                        <a:t> </a:t>
                      </a:r>
                      <a:r>
                        <a:rPr sz="692">
                          <a:latin typeface="Times New Roman"/>
                          <a:cs typeface="Times New Roman"/>
                        </a:rPr>
                        <a:t>which</a:t>
                      </a:r>
                      <a:r>
                        <a:rPr sz="692" spc="-8">
                          <a:latin typeface="Times New Roman"/>
                          <a:cs typeface="Times New Roman"/>
                        </a:rPr>
                        <a:t> </a:t>
                      </a:r>
                      <a:r>
                        <a:rPr sz="692" spc="-19">
                          <a:latin typeface="Times New Roman"/>
                          <a:cs typeface="Times New Roman"/>
                        </a:rPr>
                        <a:t>the</a:t>
                      </a:r>
                      <a:r>
                        <a:rPr sz="692">
                          <a:latin typeface="Times New Roman"/>
                          <a:cs typeface="Times New Roman"/>
                        </a:rPr>
                        <a:t> team</a:t>
                      </a:r>
                      <a:r>
                        <a:rPr sz="692" spc="-12">
                          <a:latin typeface="Times New Roman"/>
                          <a:cs typeface="Times New Roman"/>
                        </a:rPr>
                        <a:t> </a:t>
                      </a:r>
                      <a:r>
                        <a:rPr sz="692" spc="-15">
                          <a:latin typeface="Times New Roman"/>
                          <a:cs typeface="Times New Roman"/>
                        </a:rPr>
                        <a:t>won.</a:t>
                      </a:r>
                      <a:endParaRPr sz="900">
                        <a:latin typeface="Times New Roman"/>
                        <a:cs typeface="Times New Roman"/>
                      </a:endParaRPr>
                    </a:p>
                  </a:txBody>
                  <a:tcPr marL="0" marR="0" marT="0" marB="0">
                    <a:lnL w="9525">
                      <a:solidFill>
                        <a:srgbClr val="404040"/>
                      </a:solidFill>
                      <a:prstDash val="solid"/>
                    </a:lnL>
                    <a:lnR w="6350">
                      <a:solidFill>
                        <a:srgbClr val="A6A6A6"/>
                      </a:solidFill>
                      <a:prstDash val="solid"/>
                    </a:lnR>
                    <a:lnT w="6350">
                      <a:solidFill>
                        <a:srgbClr val="A6A6A6"/>
                      </a:solidFill>
                      <a:prstDash val="solid"/>
                    </a:lnT>
                    <a:lnB w="6350">
                      <a:solidFill>
                        <a:srgbClr val="A6A6A6"/>
                      </a:solidFill>
                      <a:prstDash val="solid"/>
                    </a:lnB>
                  </a:tcPr>
                </a:tc>
                <a:extLst>
                  <a:ext uri="{0D108BD9-81ED-4DB2-BD59-A6C34878D82A}">
                    <a16:rowId xmlns:a16="http://schemas.microsoft.com/office/drawing/2014/main" val="10009"/>
                  </a:ext>
                </a:extLst>
              </a:tr>
              <a:tr h="333091">
                <a:tc>
                  <a:txBody>
                    <a:bodyPr/>
                    <a:lstStyle/>
                    <a:p>
                      <a:pPr marL="227108">
                        <a:lnSpc>
                          <a:spcPts val="1055"/>
                        </a:lnSpc>
                      </a:pPr>
                      <a:r>
                        <a:rPr sz="692" b="1">
                          <a:latin typeface="Times New Roman"/>
                          <a:cs typeface="Times New Roman"/>
                        </a:rPr>
                        <a:t>Player</a:t>
                      </a:r>
                      <a:r>
                        <a:rPr sz="692" b="1" spc="-19">
                          <a:latin typeface="Times New Roman"/>
                          <a:cs typeface="Times New Roman"/>
                        </a:rPr>
                        <a:t> </a:t>
                      </a:r>
                      <a:r>
                        <a:rPr sz="692" b="1">
                          <a:latin typeface="Times New Roman"/>
                          <a:cs typeface="Times New Roman"/>
                        </a:rPr>
                        <a:t>of</a:t>
                      </a:r>
                      <a:r>
                        <a:rPr sz="692" b="1" spc="-8">
                          <a:latin typeface="Times New Roman"/>
                          <a:cs typeface="Times New Roman"/>
                        </a:rPr>
                        <a:t> match</a:t>
                      </a:r>
                      <a:endParaRPr sz="900">
                        <a:latin typeface="Times New Roman"/>
                        <a:cs typeface="Times New Roman"/>
                      </a:endParaRPr>
                    </a:p>
                  </a:txBody>
                  <a:tcPr marL="0" marR="0" marT="0" marB="0">
                    <a:lnL w="6350">
                      <a:solidFill>
                        <a:srgbClr val="A6A6A6"/>
                      </a:solidFill>
                      <a:prstDash val="solid"/>
                    </a:lnL>
                    <a:lnR w="9525">
                      <a:solidFill>
                        <a:srgbClr val="404040"/>
                      </a:solidFill>
                      <a:prstDash val="solid"/>
                    </a:lnR>
                    <a:lnT w="6350">
                      <a:solidFill>
                        <a:srgbClr val="A6A6A6"/>
                      </a:solidFill>
                      <a:prstDash val="solid"/>
                    </a:lnT>
                    <a:lnB w="6350">
                      <a:solidFill>
                        <a:srgbClr val="A6A6A6"/>
                      </a:solidFill>
                      <a:prstDash val="solid"/>
                    </a:lnB>
                    <a:solidFill>
                      <a:srgbClr val="DCDCDC"/>
                    </a:solidFill>
                  </a:tcPr>
                </a:tc>
                <a:tc>
                  <a:txBody>
                    <a:bodyPr/>
                    <a:lstStyle/>
                    <a:p>
                      <a:pPr marL="227108">
                        <a:lnSpc>
                          <a:spcPts val="1030"/>
                        </a:lnSpc>
                      </a:pPr>
                      <a:r>
                        <a:rPr sz="692">
                          <a:latin typeface="Times New Roman"/>
                          <a:cs typeface="Times New Roman"/>
                        </a:rPr>
                        <a:t>Name</a:t>
                      </a:r>
                      <a:r>
                        <a:rPr sz="692" spc="-19">
                          <a:latin typeface="Times New Roman"/>
                          <a:cs typeface="Times New Roman"/>
                        </a:rPr>
                        <a:t> </a:t>
                      </a:r>
                      <a:r>
                        <a:rPr sz="692">
                          <a:latin typeface="Times New Roman"/>
                          <a:cs typeface="Times New Roman"/>
                        </a:rPr>
                        <a:t>of</a:t>
                      </a:r>
                      <a:r>
                        <a:rPr sz="692" spc="-19">
                          <a:latin typeface="Times New Roman"/>
                          <a:cs typeface="Times New Roman"/>
                        </a:rPr>
                        <a:t> </a:t>
                      </a:r>
                      <a:r>
                        <a:rPr sz="692">
                          <a:latin typeface="Times New Roman"/>
                          <a:cs typeface="Times New Roman"/>
                        </a:rPr>
                        <a:t>player</a:t>
                      </a:r>
                      <a:r>
                        <a:rPr sz="692" spc="-12">
                          <a:latin typeface="Times New Roman"/>
                          <a:cs typeface="Times New Roman"/>
                        </a:rPr>
                        <a:t> </a:t>
                      </a:r>
                      <a:r>
                        <a:rPr sz="692" spc="-19">
                          <a:latin typeface="Times New Roman"/>
                          <a:cs typeface="Times New Roman"/>
                        </a:rPr>
                        <a:t>who</a:t>
                      </a:r>
                      <a:endParaRPr sz="900">
                        <a:latin typeface="Times New Roman"/>
                        <a:cs typeface="Times New Roman"/>
                      </a:endParaRPr>
                    </a:p>
                    <a:p>
                      <a:pPr marL="227108" marR="177779">
                        <a:lnSpc>
                          <a:spcPts val="1120"/>
                        </a:lnSpc>
                        <a:spcBef>
                          <a:spcPts val="27"/>
                        </a:spcBef>
                      </a:pPr>
                      <a:r>
                        <a:rPr sz="692">
                          <a:latin typeface="Times New Roman"/>
                          <a:cs typeface="Times New Roman"/>
                        </a:rPr>
                        <a:t>was</a:t>
                      </a:r>
                      <a:r>
                        <a:rPr sz="692" spc="-27">
                          <a:latin typeface="Times New Roman"/>
                          <a:cs typeface="Times New Roman"/>
                        </a:rPr>
                        <a:t> </a:t>
                      </a:r>
                      <a:r>
                        <a:rPr sz="692">
                          <a:latin typeface="Times New Roman"/>
                          <a:cs typeface="Times New Roman"/>
                        </a:rPr>
                        <a:t>awarded</a:t>
                      </a:r>
                      <a:r>
                        <a:rPr sz="692" spc="-19">
                          <a:latin typeface="Times New Roman"/>
                          <a:cs typeface="Times New Roman"/>
                        </a:rPr>
                        <a:t> </a:t>
                      </a:r>
                      <a:r>
                        <a:rPr sz="692" spc="-8">
                          <a:latin typeface="Times New Roman"/>
                          <a:cs typeface="Times New Roman"/>
                        </a:rPr>
                        <a:t>player </a:t>
                      </a:r>
                      <a:r>
                        <a:rPr sz="692">
                          <a:latin typeface="Times New Roman"/>
                          <a:cs typeface="Times New Roman"/>
                        </a:rPr>
                        <a:t>of</a:t>
                      </a:r>
                      <a:r>
                        <a:rPr sz="692" spc="-8">
                          <a:latin typeface="Times New Roman"/>
                          <a:cs typeface="Times New Roman"/>
                        </a:rPr>
                        <a:t> </a:t>
                      </a:r>
                      <a:r>
                        <a:rPr sz="692">
                          <a:latin typeface="Times New Roman"/>
                          <a:cs typeface="Times New Roman"/>
                        </a:rPr>
                        <a:t>the</a:t>
                      </a:r>
                      <a:r>
                        <a:rPr sz="692" spc="-4">
                          <a:latin typeface="Times New Roman"/>
                          <a:cs typeface="Times New Roman"/>
                        </a:rPr>
                        <a:t> </a:t>
                      </a:r>
                      <a:r>
                        <a:rPr sz="692" spc="-8">
                          <a:latin typeface="Times New Roman"/>
                          <a:cs typeface="Times New Roman"/>
                        </a:rPr>
                        <a:t>match.</a:t>
                      </a:r>
                      <a:endParaRPr sz="900">
                        <a:latin typeface="Times New Roman"/>
                        <a:cs typeface="Times New Roman"/>
                      </a:endParaRPr>
                    </a:p>
                  </a:txBody>
                  <a:tcPr marL="0" marR="0" marT="0" marB="0">
                    <a:lnL w="9525">
                      <a:solidFill>
                        <a:srgbClr val="404040"/>
                      </a:solidFill>
                      <a:prstDash val="solid"/>
                    </a:lnL>
                    <a:lnR w="6350">
                      <a:solidFill>
                        <a:srgbClr val="A6A6A6"/>
                      </a:solidFill>
                      <a:prstDash val="solid"/>
                    </a:lnR>
                    <a:lnT w="6350">
                      <a:solidFill>
                        <a:srgbClr val="A6A6A6"/>
                      </a:solidFill>
                      <a:prstDash val="solid"/>
                    </a:lnT>
                    <a:lnB w="6350">
                      <a:solidFill>
                        <a:srgbClr val="A6A6A6"/>
                      </a:solidFill>
                      <a:prstDash val="solid"/>
                    </a:lnB>
                  </a:tcPr>
                </a:tc>
                <a:extLst>
                  <a:ext uri="{0D108BD9-81ED-4DB2-BD59-A6C34878D82A}">
                    <a16:rowId xmlns:a16="http://schemas.microsoft.com/office/drawing/2014/main" val="10010"/>
                  </a:ext>
                </a:extLst>
              </a:tr>
              <a:tr h="222224">
                <a:tc>
                  <a:txBody>
                    <a:bodyPr/>
                    <a:lstStyle/>
                    <a:p>
                      <a:pPr marL="227108">
                        <a:lnSpc>
                          <a:spcPts val="1045"/>
                        </a:lnSpc>
                      </a:pPr>
                      <a:r>
                        <a:rPr sz="692" b="1" spc="-8">
                          <a:latin typeface="Times New Roman"/>
                          <a:cs typeface="Times New Roman"/>
                        </a:rPr>
                        <a:t>Venue</a:t>
                      </a:r>
                      <a:endParaRPr sz="900">
                        <a:latin typeface="Times New Roman"/>
                        <a:cs typeface="Times New Roman"/>
                      </a:endParaRPr>
                    </a:p>
                  </a:txBody>
                  <a:tcPr marL="0" marR="0" marT="0" marB="0">
                    <a:lnL w="6350">
                      <a:solidFill>
                        <a:srgbClr val="A6A6A6"/>
                      </a:solidFill>
                      <a:prstDash val="solid"/>
                    </a:lnL>
                    <a:lnR w="9525">
                      <a:solidFill>
                        <a:srgbClr val="404040"/>
                      </a:solidFill>
                      <a:prstDash val="solid"/>
                    </a:lnR>
                    <a:lnT w="6350">
                      <a:solidFill>
                        <a:srgbClr val="A6A6A6"/>
                      </a:solidFill>
                      <a:prstDash val="solid"/>
                    </a:lnT>
                    <a:lnB w="6350">
                      <a:solidFill>
                        <a:srgbClr val="A6A6A6"/>
                      </a:solidFill>
                      <a:prstDash val="solid"/>
                    </a:lnB>
                    <a:solidFill>
                      <a:srgbClr val="DCDCDC"/>
                    </a:solidFill>
                  </a:tcPr>
                </a:tc>
                <a:tc>
                  <a:txBody>
                    <a:bodyPr/>
                    <a:lstStyle/>
                    <a:p>
                      <a:pPr marL="227108">
                        <a:lnSpc>
                          <a:spcPts val="1019"/>
                        </a:lnSpc>
                      </a:pPr>
                      <a:r>
                        <a:rPr sz="692">
                          <a:latin typeface="Times New Roman"/>
                          <a:cs typeface="Times New Roman"/>
                        </a:rPr>
                        <a:t>Stadium</a:t>
                      </a:r>
                      <a:r>
                        <a:rPr sz="692" spc="-15">
                          <a:latin typeface="Times New Roman"/>
                          <a:cs typeface="Times New Roman"/>
                        </a:rPr>
                        <a:t> </a:t>
                      </a:r>
                      <a:r>
                        <a:rPr sz="692">
                          <a:latin typeface="Times New Roman"/>
                          <a:cs typeface="Times New Roman"/>
                        </a:rPr>
                        <a:t>in </a:t>
                      </a:r>
                      <a:r>
                        <a:rPr sz="692" spc="-8">
                          <a:latin typeface="Times New Roman"/>
                          <a:cs typeface="Times New Roman"/>
                        </a:rPr>
                        <a:t>which</a:t>
                      </a:r>
                      <a:endParaRPr sz="900">
                        <a:latin typeface="Times New Roman"/>
                        <a:cs typeface="Times New Roman"/>
                      </a:endParaRPr>
                    </a:p>
                    <a:p>
                      <a:pPr marL="227108">
                        <a:lnSpc>
                          <a:spcPct val="100000"/>
                        </a:lnSpc>
                        <a:spcBef>
                          <a:spcPts val="27"/>
                        </a:spcBef>
                      </a:pPr>
                      <a:r>
                        <a:rPr sz="692">
                          <a:latin typeface="Times New Roman"/>
                          <a:cs typeface="Times New Roman"/>
                        </a:rPr>
                        <a:t>match</a:t>
                      </a:r>
                      <a:r>
                        <a:rPr sz="692" spc="-12">
                          <a:latin typeface="Times New Roman"/>
                          <a:cs typeface="Times New Roman"/>
                        </a:rPr>
                        <a:t> </a:t>
                      </a:r>
                      <a:r>
                        <a:rPr sz="692">
                          <a:latin typeface="Times New Roman"/>
                          <a:cs typeface="Times New Roman"/>
                        </a:rPr>
                        <a:t>took</a:t>
                      </a:r>
                      <a:r>
                        <a:rPr sz="692" spc="-8">
                          <a:latin typeface="Times New Roman"/>
                          <a:cs typeface="Times New Roman"/>
                        </a:rPr>
                        <a:t> place.</a:t>
                      </a:r>
                      <a:endParaRPr sz="900">
                        <a:latin typeface="Times New Roman"/>
                        <a:cs typeface="Times New Roman"/>
                      </a:endParaRPr>
                    </a:p>
                  </a:txBody>
                  <a:tcPr marL="0" marR="0" marT="0" marB="0">
                    <a:lnL w="9525">
                      <a:solidFill>
                        <a:srgbClr val="404040"/>
                      </a:solidFill>
                      <a:prstDash val="solid"/>
                    </a:lnL>
                    <a:lnR w="6350">
                      <a:solidFill>
                        <a:srgbClr val="A6A6A6"/>
                      </a:solidFill>
                      <a:prstDash val="solid"/>
                    </a:lnR>
                    <a:lnT w="6350">
                      <a:solidFill>
                        <a:srgbClr val="A6A6A6"/>
                      </a:solidFill>
                      <a:prstDash val="solid"/>
                    </a:lnT>
                    <a:lnB w="6350">
                      <a:solidFill>
                        <a:srgbClr val="A6A6A6"/>
                      </a:solidFill>
                      <a:prstDash val="solid"/>
                    </a:lnB>
                  </a:tcPr>
                </a:tc>
                <a:extLst>
                  <a:ext uri="{0D108BD9-81ED-4DB2-BD59-A6C34878D82A}">
                    <a16:rowId xmlns:a16="http://schemas.microsoft.com/office/drawing/2014/main" val="10011"/>
                  </a:ext>
                </a:extLst>
              </a:tr>
              <a:tr h="222712">
                <a:tc>
                  <a:txBody>
                    <a:bodyPr/>
                    <a:lstStyle/>
                    <a:p>
                      <a:pPr marL="227108">
                        <a:lnSpc>
                          <a:spcPts val="1045"/>
                        </a:lnSpc>
                      </a:pPr>
                      <a:r>
                        <a:rPr sz="692" b="1">
                          <a:latin typeface="Times New Roman"/>
                          <a:cs typeface="Times New Roman"/>
                        </a:rPr>
                        <a:t>Umpire</a:t>
                      </a:r>
                      <a:r>
                        <a:rPr sz="692" b="1" spc="-38">
                          <a:latin typeface="Times New Roman"/>
                          <a:cs typeface="Times New Roman"/>
                        </a:rPr>
                        <a:t> 1</a:t>
                      </a:r>
                      <a:endParaRPr sz="900">
                        <a:latin typeface="Times New Roman"/>
                        <a:cs typeface="Times New Roman"/>
                      </a:endParaRPr>
                    </a:p>
                  </a:txBody>
                  <a:tcPr marL="0" marR="0" marT="0" marB="0">
                    <a:lnL w="6350">
                      <a:solidFill>
                        <a:srgbClr val="A6A6A6"/>
                      </a:solidFill>
                      <a:prstDash val="solid"/>
                    </a:lnL>
                    <a:lnR w="9525">
                      <a:solidFill>
                        <a:srgbClr val="404040"/>
                      </a:solidFill>
                      <a:prstDash val="solid"/>
                    </a:lnR>
                    <a:lnT w="6350">
                      <a:solidFill>
                        <a:srgbClr val="A6A6A6"/>
                      </a:solidFill>
                      <a:prstDash val="solid"/>
                    </a:lnT>
                    <a:lnB w="6350">
                      <a:solidFill>
                        <a:srgbClr val="A6A6A6"/>
                      </a:solidFill>
                      <a:prstDash val="solid"/>
                    </a:lnB>
                    <a:solidFill>
                      <a:srgbClr val="DCDCDC"/>
                    </a:solidFill>
                  </a:tcPr>
                </a:tc>
                <a:tc>
                  <a:txBody>
                    <a:bodyPr/>
                    <a:lstStyle/>
                    <a:p>
                      <a:pPr marL="227108">
                        <a:lnSpc>
                          <a:spcPts val="1019"/>
                        </a:lnSpc>
                      </a:pPr>
                      <a:r>
                        <a:rPr sz="692">
                          <a:latin typeface="Times New Roman"/>
                          <a:cs typeface="Times New Roman"/>
                        </a:rPr>
                        <a:t>On</a:t>
                      </a:r>
                      <a:r>
                        <a:rPr sz="692" spc="-15">
                          <a:latin typeface="Times New Roman"/>
                          <a:cs typeface="Times New Roman"/>
                        </a:rPr>
                        <a:t> </a:t>
                      </a:r>
                      <a:r>
                        <a:rPr sz="692">
                          <a:latin typeface="Times New Roman"/>
                          <a:cs typeface="Times New Roman"/>
                        </a:rPr>
                        <a:t>field</a:t>
                      </a:r>
                      <a:r>
                        <a:rPr sz="692" spc="-12">
                          <a:latin typeface="Times New Roman"/>
                          <a:cs typeface="Times New Roman"/>
                        </a:rPr>
                        <a:t> </a:t>
                      </a:r>
                      <a:r>
                        <a:rPr sz="692" spc="-8">
                          <a:latin typeface="Times New Roman"/>
                          <a:cs typeface="Times New Roman"/>
                        </a:rPr>
                        <a:t>umpire</a:t>
                      </a:r>
                      <a:endParaRPr sz="900">
                        <a:latin typeface="Times New Roman"/>
                        <a:cs typeface="Times New Roman"/>
                      </a:endParaRPr>
                    </a:p>
                    <a:p>
                      <a:pPr marL="227108">
                        <a:lnSpc>
                          <a:spcPct val="100000"/>
                        </a:lnSpc>
                        <a:spcBef>
                          <a:spcPts val="27"/>
                        </a:spcBef>
                      </a:pPr>
                      <a:r>
                        <a:rPr sz="692" spc="-8">
                          <a:latin typeface="Times New Roman"/>
                          <a:cs typeface="Times New Roman"/>
                        </a:rPr>
                        <a:t>name.</a:t>
                      </a:r>
                      <a:endParaRPr sz="900">
                        <a:latin typeface="Times New Roman"/>
                        <a:cs typeface="Times New Roman"/>
                      </a:endParaRPr>
                    </a:p>
                  </a:txBody>
                  <a:tcPr marL="0" marR="0" marT="0" marB="0">
                    <a:lnL w="9525">
                      <a:solidFill>
                        <a:srgbClr val="404040"/>
                      </a:solidFill>
                      <a:prstDash val="solid"/>
                    </a:lnL>
                    <a:lnR w="6350">
                      <a:solidFill>
                        <a:srgbClr val="A6A6A6"/>
                      </a:solidFill>
                      <a:prstDash val="solid"/>
                    </a:lnR>
                    <a:lnT w="6350">
                      <a:solidFill>
                        <a:srgbClr val="A6A6A6"/>
                      </a:solidFill>
                      <a:prstDash val="solid"/>
                    </a:lnT>
                    <a:lnB w="6350">
                      <a:solidFill>
                        <a:srgbClr val="A6A6A6"/>
                      </a:solidFill>
                      <a:prstDash val="solid"/>
                    </a:lnB>
                  </a:tcPr>
                </a:tc>
                <a:extLst>
                  <a:ext uri="{0D108BD9-81ED-4DB2-BD59-A6C34878D82A}">
                    <a16:rowId xmlns:a16="http://schemas.microsoft.com/office/drawing/2014/main" val="10012"/>
                  </a:ext>
                </a:extLst>
              </a:tr>
              <a:tr h="223689">
                <a:tc>
                  <a:txBody>
                    <a:bodyPr/>
                    <a:lstStyle/>
                    <a:p>
                      <a:pPr marL="227108">
                        <a:lnSpc>
                          <a:spcPts val="1055"/>
                        </a:lnSpc>
                      </a:pPr>
                      <a:r>
                        <a:rPr sz="692" b="1">
                          <a:latin typeface="Times New Roman"/>
                          <a:cs typeface="Times New Roman"/>
                        </a:rPr>
                        <a:t>Umpire</a:t>
                      </a:r>
                      <a:r>
                        <a:rPr sz="692" b="1" spc="-38">
                          <a:latin typeface="Times New Roman"/>
                          <a:cs typeface="Times New Roman"/>
                        </a:rPr>
                        <a:t> 2</a:t>
                      </a:r>
                      <a:endParaRPr sz="900">
                        <a:latin typeface="Times New Roman"/>
                        <a:cs typeface="Times New Roman"/>
                      </a:endParaRPr>
                    </a:p>
                  </a:txBody>
                  <a:tcPr marL="0" marR="0" marT="0" marB="0">
                    <a:lnL w="6350">
                      <a:solidFill>
                        <a:srgbClr val="A6A6A6"/>
                      </a:solidFill>
                      <a:prstDash val="solid"/>
                    </a:lnL>
                    <a:lnR w="9525">
                      <a:solidFill>
                        <a:srgbClr val="404040"/>
                      </a:solidFill>
                      <a:prstDash val="solid"/>
                    </a:lnR>
                    <a:lnT w="6350">
                      <a:solidFill>
                        <a:srgbClr val="A6A6A6"/>
                      </a:solidFill>
                      <a:prstDash val="solid"/>
                    </a:lnT>
                    <a:lnB w="6350">
                      <a:solidFill>
                        <a:srgbClr val="A6A6A6"/>
                      </a:solidFill>
                      <a:prstDash val="solid"/>
                    </a:lnB>
                    <a:solidFill>
                      <a:srgbClr val="DCDCDC"/>
                    </a:solidFill>
                  </a:tcPr>
                </a:tc>
                <a:tc>
                  <a:txBody>
                    <a:bodyPr/>
                    <a:lstStyle/>
                    <a:p>
                      <a:pPr marL="227108">
                        <a:lnSpc>
                          <a:spcPts val="1030"/>
                        </a:lnSpc>
                      </a:pPr>
                      <a:r>
                        <a:rPr sz="692">
                          <a:latin typeface="Times New Roman"/>
                          <a:cs typeface="Times New Roman"/>
                        </a:rPr>
                        <a:t>On</a:t>
                      </a:r>
                      <a:r>
                        <a:rPr sz="692" spc="-15">
                          <a:latin typeface="Times New Roman"/>
                          <a:cs typeface="Times New Roman"/>
                        </a:rPr>
                        <a:t> </a:t>
                      </a:r>
                      <a:r>
                        <a:rPr sz="692">
                          <a:latin typeface="Times New Roman"/>
                          <a:cs typeface="Times New Roman"/>
                        </a:rPr>
                        <a:t>field</a:t>
                      </a:r>
                      <a:r>
                        <a:rPr sz="692" spc="-12">
                          <a:latin typeface="Times New Roman"/>
                          <a:cs typeface="Times New Roman"/>
                        </a:rPr>
                        <a:t> </a:t>
                      </a:r>
                      <a:r>
                        <a:rPr sz="692" spc="-8">
                          <a:latin typeface="Times New Roman"/>
                          <a:cs typeface="Times New Roman"/>
                        </a:rPr>
                        <a:t>umpire</a:t>
                      </a:r>
                      <a:endParaRPr sz="900">
                        <a:latin typeface="Times New Roman"/>
                        <a:cs typeface="Times New Roman"/>
                      </a:endParaRPr>
                    </a:p>
                    <a:p>
                      <a:pPr marL="227108">
                        <a:lnSpc>
                          <a:spcPct val="100000"/>
                        </a:lnSpc>
                        <a:spcBef>
                          <a:spcPts val="27"/>
                        </a:spcBef>
                      </a:pPr>
                      <a:r>
                        <a:rPr sz="692" spc="-8">
                          <a:latin typeface="Times New Roman"/>
                          <a:cs typeface="Times New Roman"/>
                        </a:rPr>
                        <a:t>name.</a:t>
                      </a:r>
                      <a:endParaRPr sz="900">
                        <a:latin typeface="Times New Roman"/>
                        <a:cs typeface="Times New Roman"/>
                      </a:endParaRPr>
                    </a:p>
                  </a:txBody>
                  <a:tcPr marL="0" marR="0" marT="0" marB="0">
                    <a:lnL w="9525">
                      <a:solidFill>
                        <a:srgbClr val="404040"/>
                      </a:solidFill>
                      <a:prstDash val="solid"/>
                    </a:lnL>
                    <a:lnR w="6350">
                      <a:solidFill>
                        <a:srgbClr val="A6A6A6"/>
                      </a:solidFill>
                      <a:prstDash val="solid"/>
                    </a:lnR>
                    <a:lnT w="6350">
                      <a:solidFill>
                        <a:srgbClr val="A6A6A6"/>
                      </a:solidFill>
                      <a:prstDash val="solid"/>
                    </a:lnT>
                    <a:lnB w="6350">
                      <a:solidFill>
                        <a:srgbClr val="A6A6A6"/>
                      </a:solidFill>
                      <a:prstDash val="solid"/>
                    </a:lnB>
                  </a:tcPr>
                </a:tc>
                <a:extLst>
                  <a:ext uri="{0D108BD9-81ED-4DB2-BD59-A6C34878D82A}">
                    <a16:rowId xmlns:a16="http://schemas.microsoft.com/office/drawing/2014/main" val="10013"/>
                  </a:ext>
                </a:extLst>
              </a:tr>
            </a:tbl>
          </a:graphicData>
        </a:graphic>
      </p:graphicFrame>
      <p:sp>
        <p:nvSpPr>
          <p:cNvPr id="7" name="object 7"/>
          <p:cNvSpPr txBox="1"/>
          <p:nvPr/>
        </p:nvSpPr>
        <p:spPr>
          <a:xfrm>
            <a:off x="7410048" y="4583471"/>
            <a:ext cx="2237865" cy="989017"/>
          </a:xfrm>
          <a:prstGeom prst="rect">
            <a:avLst/>
          </a:prstGeom>
        </p:spPr>
        <p:txBody>
          <a:bodyPr vert="horz" wrap="square" lIns="0" tIns="10256" rIns="0" bIns="0" rtlCol="0">
            <a:spAutoFit/>
          </a:bodyPr>
          <a:lstStyle/>
          <a:p>
            <a:pPr marL="9768">
              <a:lnSpc>
                <a:spcPct val="100000"/>
              </a:lnSpc>
              <a:spcBef>
                <a:spcPts val="81"/>
              </a:spcBef>
            </a:pPr>
            <a:r>
              <a:rPr sz="808" i="1" u="sng">
                <a:uFill>
                  <a:solidFill>
                    <a:srgbClr val="000000"/>
                  </a:solidFill>
                </a:uFill>
                <a:latin typeface="Times New Roman"/>
                <a:cs typeface="Times New Roman"/>
              </a:rPr>
              <a:t>3.2.1.3.</a:t>
            </a:r>
            <a:r>
              <a:rPr sz="808" i="1" u="sng" spc="-15">
                <a:uFill>
                  <a:solidFill>
                    <a:srgbClr val="000000"/>
                  </a:solidFill>
                </a:uFill>
                <a:latin typeface="Times New Roman"/>
                <a:cs typeface="Times New Roman"/>
              </a:rPr>
              <a:t> </a:t>
            </a:r>
            <a:r>
              <a:rPr sz="808" i="1" u="sng">
                <a:uFill>
                  <a:solidFill>
                    <a:srgbClr val="000000"/>
                  </a:solidFill>
                </a:uFill>
                <a:latin typeface="Times New Roman"/>
                <a:cs typeface="Times New Roman"/>
              </a:rPr>
              <a:t>Player’s</a:t>
            </a:r>
            <a:r>
              <a:rPr sz="808" i="1" u="sng" spc="-12">
                <a:uFill>
                  <a:solidFill>
                    <a:srgbClr val="000000"/>
                  </a:solidFill>
                </a:uFill>
                <a:latin typeface="Times New Roman"/>
                <a:cs typeface="Times New Roman"/>
              </a:rPr>
              <a:t> </a:t>
            </a:r>
            <a:r>
              <a:rPr sz="808" i="1" u="sng" spc="-8">
                <a:uFill>
                  <a:solidFill>
                    <a:srgbClr val="000000"/>
                  </a:solidFill>
                </a:uFill>
                <a:latin typeface="Times New Roman"/>
                <a:cs typeface="Times New Roman"/>
              </a:rPr>
              <a:t>dataset</a:t>
            </a:r>
            <a:endParaRPr sz="808">
              <a:latin typeface="Times New Roman"/>
              <a:cs typeface="Times New Roman"/>
            </a:endParaRPr>
          </a:p>
          <a:p>
            <a:pPr marL="9768" marR="3907" indent="140660" algn="just">
              <a:lnSpc>
                <a:spcPct val="100000"/>
              </a:lnSpc>
              <a:spcBef>
                <a:spcPts val="704"/>
              </a:spcBef>
            </a:pPr>
            <a:r>
              <a:rPr sz="769">
                <a:latin typeface="Times New Roman"/>
                <a:cs typeface="Times New Roman"/>
              </a:rPr>
              <a:t>The</a:t>
            </a:r>
            <a:r>
              <a:rPr sz="769" spc="231">
                <a:latin typeface="Times New Roman"/>
                <a:cs typeface="Times New Roman"/>
              </a:rPr>
              <a:t> </a:t>
            </a:r>
            <a:r>
              <a:rPr sz="769">
                <a:latin typeface="Times New Roman"/>
                <a:cs typeface="Times New Roman"/>
              </a:rPr>
              <a:t>Player’s</a:t>
            </a:r>
            <a:r>
              <a:rPr sz="769" spc="231">
                <a:latin typeface="Times New Roman"/>
                <a:cs typeface="Times New Roman"/>
              </a:rPr>
              <a:t> </a:t>
            </a:r>
            <a:r>
              <a:rPr sz="769">
                <a:latin typeface="Times New Roman"/>
                <a:cs typeface="Times New Roman"/>
              </a:rPr>
              <a:t>dataset</a:t>
            </a:r>
            <a:r>
              <a:rPr sz="769" spc="235">
                <a:latin typeface="Times New Roman"/>
                <a:cs typeface="Times New Roman"/>
              </a:rPr>
              <a:t> </a:t>
            </a:r>
            <a:r>
              <a:rPr sz="769">
                <a:latin typeface="Times New Roman"/>
                <a:cs typeface="Times New Roman"/>
              </a:rPr>
              <a:t>contains</a:t>
            </a:r>
            <a:r>
              <a:rPr sz="769" spc="227">
                <a:latin typeface="Times New Roman"/>
                <a:cs typeface="Times New Roman"/>
              </a:rPr>
              <a:t> </a:t>
            </a:r>
            <a:r>
              <a:rPr sz="769">
                <a:latin typeface="Times New Roman"/>
                <a:cs typeface="Times New Roman"/>
              </a:rPr>
              <a:t>5</a:t>
            </a:r>
            <a:r>
              <a:rPr sz="769" spc="238">
                <a:latin typeface="Times New Roman"/>
                <a:cs typeface="Times New Roman"/>
              </a:rPr>
              <a:t> </a:t>
            </a:r>
            <a:r>
              <a:rPr sz="769">
                <a:latin typeface="Times New Roman"/>
                <a:cs typeface="Times New Roman"/>
              </a:rPr>
              <a:t>columns</a:t>
            </a:r>
            <a:r>
              <a:rPr sz="769" spc="231">
                <a:latin typeface="Times New Roman"/>
                <a:cs typeface="Times New Roman"/>
              </a:rPr>
              <a:t> </a:t>
            </a:r>
            <a:r>
              <a:rPr sz="769" spc="-8">
                <a:latin typeface="Times New Roman"/>
                <a:cs typeface="Times New Roman"/>
              </a:rPr>
              <a:t>namely </a:t>
            </a:r>
            <a:r>
              <a:rPr sz="769">
                <a:latin typeface="Times New Roman"/>
                <a:cs typeface="Times New Roman"/>
              </a:rPr>
              <a:t>Player_Name,</a:t>
            </a:r>
            <a:r>
              <a:rPr sz="769" spc="62">
                <a:latin typeface="Times New Roman"/>
                <a:cs typeface="Times New Roman"/>
              </a:rPr>
              <a:t> </a:t>
            </a:r>
            <a:r>
              <a:rPr sz="769">
                <a:latin typeface="Times New Roman"/>
                <a:cs typeface="Times New Roman"/>
              </a:rPr>
              <a:t>DOB,</a:t>
            </a:r>
            <a:r>
              <a:rPr sz="769" spc="65">
                <a:latin typeface="Times New Roman"/>
                <a:cs typeface="Times New Roman"/>
              </a:rPr>
              <a:t> </a:t>
            </a:r>
            <a:r>
              <a:rPr sz="769">
                <a:latin typeface="Times New Roman"/>
                <a:cs typeface="Times New Roman"/>
              </a:rPr>
              <a:t>Batting_Hand,</a:t>
            </a:r>
            <a:r>
              <a:rPr sz="769" spc="65">
                <a:latin typeface="Times New Roman"/>
                <a:cs typeface="Times New Roman"/>
              </a:rPr>
              <a:t> </a:t>
            </a:r>
            <a:r>
              <a:rPr sz="769">
                <a:latin typeface="Times New Roman"/>
                <a:cs typeface="Times New Roman"/>
              </a:rPr>
              <a:t>Bowling_Skill</a:t>
            </a:r>
            <a:r>
              <a:rPr sz="769" spc="62">
                <a:latin typeface="Times New Roman"/>
                <a:cs typeface="Times New Roman"/>
              </a:rPr>
              <a:t> </a:t>
            </a:r>
            <a:r>
              <a:rPr sz="769" spc="-19">
                <a:latin typeface="Times New Roman"/>
                <a:cs typeface="Times New Roman"/>
              </a:rPr>
              <a:t>and </a:t>
            </a:r>
            <a:r>
              <a:rPr sz="769">
                <a:latin typeface="Times New Roman"/>
                <a:cs typeface="Times New Roman"/>
              </a:rPr>
              <a:t>Country.</a:t>
            </a:r>
            <a:r>
              <a:rPr sz="769" spc="212">
                <a:latin typeface="Times New Roman"/>
                <a:cs typeface="Times New Roman"/>
              </a:rPr>
              <a:t> </a:t>
            </a:r>
            <a:r>
              <a:rPr sz="769">
                <a:latin typeface="Times New Roman"/>
                <a:cs typeface="Times New Roman"/>
              </a:rPr>
              <a:t>This</a:t>
            </a:r>
            <a:r>
              <a:rPr sz="769" spc="212">
                <a:latin typeface="Times New Roman"/>
                <a:cs typeface="Times New Roman"/>
              </a:rPr>
              <a:t> </a:t>
            </a:r>
            <a:r>
              <a:rPr sz="769">
                <a:latin typeface="Times New Roman"/>
                <a:cs typeface="Times New Roman"/>
              </a:rPr>
              <a:t>dataset</a:t>
            </a:r>
            <a:r>
              <a:rPr sz="769" spc="212">
                <a:latin typeface="Times New Roman"/>
                <a:cs typeface="Times New Roman"/>
              </a:rPr>
              <a:t> </a:t>
            </a:r>
            <a:r>
              <a:rPr sz="769">
                <a:latin typeface="Times New Roman"/>
                <a:cs typeface="Times New Roman"/>
              </a:rPr>
              <a:t>tells</a:t>
            </a:r>
            <a:r>
              <a:rPr sz="769" spc="215">
                <a:latin typeface="Times New Roman"/>
                <a:cs typeface="Times New Roman"/>
              </a:rPr>
              <a:t> </a:t>
            </a:r>
            <a:r>
              <a:rPr sz="769">
                <a:latin typeface="Times New Roman"/>
                <a:cs typeface="Times New Roman"/>
              </a:rPr>
              <a:t>about</a:t>
            </a:r>
            <a:r>
              <a:rPr sz="769" spc="208">
                <a:latin typeface="Times New Roman"/>
                <a:cs typeface="Times New Roman"/>
              </a:rPr>
              <a:t> </a:t>
            </a:r>
            <a:r>
              <a:rPr sz="769">
                <a:latin typeface="Times New Roman"/>
                <a:cs typeface="Times New Roman"/>
              </a:rPr>
              <a:t>the</a:t>
            </a:r>
            <a:r>
              <a:rPr sz="769" spc="212">
                <a:latin typeface="Times New Roman"/>
                <a:cs typeface="Times New Roman"/>
              </a:rPr>
              <a:t> </a:t>
            </a:r>
            <a:r>
              <a:rPr sz="769">
                <a:latin typeface="Times New Roman"/>
                <a:cs typeface="Times New Roman"/>
              </a:rPr>
              <a:t>player</a:t>
            </a:r>
            <a:r>
              <a:rPr sz="769" spc="215">
                <a:latin typeface="Times New Roman"/>
                <a:cs typeface="Times New Roman"/>
              </a:rPr>
              <a:t> </a:t>
            </a:r>
            <a:r>
              <a:rPr sz="769">
                <a:latin typeface="Times New Roman"/>
                <a:cs typeface="Times New Roman"/>
              </a:rPr>
              <a:t>and</a:t>
            </a:r>
            <a:r>
              <a:rPr sz="769" spc="223">
                <a:latin typeface="Times New Roman"/>
                <a:cs typeface="Times New Roman"/>
              </a:rPr>
              <a:t> </a:t>
            </a:r>
            <a:r>
              <a:rPr sz="769" spc="-19">
                <a:latin typeface="Times New Roman"/>
                <a:cs typeface="Times New Roman"/>
              </a:rPr>
              <a:t>his </a:t>
            </a:r>
            <a:r>
              <a:rPr sz="769">
                <a:latin typeface="Times New Roman"/>
                <a:cs typeface="Times New Roman"/>
              </a:rPr>
              <a:t>bowling</a:t>
            </a:r>
            <a:r>
              <a:rPr sz="769" spc="8">
                <a:latin typeface="Times New Roman"/>
                <a:cs typeface="Times New Roman"/>
              </a:rPr>
              <a:t> </a:t>
            </a:r>
            <a:r>
              <a:rPr sz="769">
                <a:latin typeface="Times New Roman"/>
                <a:cs typeface="Times New Roman"/>
              </a:rPr>
              <a:t>and</a:t>
            </a:r>
            <a:r>
              <a:rPr sz="769" spc="19">
                <a:latin typeface="Times New Roman"/>
                <a:cs typeface="Times New Roman"/>
              </a:rPr>
              <a:t> </a:t>
            </a:r>
            <a:r>
              <a:rPr sz="769">
                <a:latin typeface="Times New Roman"/>
                <a:cs typeface="Times New Roman"/>
              </a:rPr>
              <a:t>batting</a:t>
            </a:r>
            <a:r>
              <a:rPr sz="769" spc="8">
                <a:latin typeface="Times New Roman"/>
                <a:cs typeface="Times New Roman"/>
              </a:rPr>
              <a:t> </a:t>
            </a:r>
            <a:r>
              <a:rPr sz="769">
                <a:latin typeface="Times New Roman"/>
                <a:cs typeface="Times New Roman"/>
              </a:rPr>
              <a:t>style.</a:t>
            </a:r>
            <a:r>
              <a:rPr sz="769" spc="19">
                <a:latin typeface="Times New Roman"/>
                <a:cs typeface="Times New Roman"/>
              </a:rPr>
              <a:t> </a:t>
            </a:r>
            <a:r>
              <a:rPr sz="769">
                <a:latin typeface="Times New Roman"/>
                <a:cs typeface="Times New Roman"/>
              </a:rPr>
              <a:t>The</a:t>
            </a:r>
            <a:r>
              <a:rPr sz="769" spc="12">
                <a:latin typeface="Times New Roman"/>
                <a:cs typeface="Times New Roman"/>
              </a:rPr>
              <a:t> </a:t>
            </a:r>
            <a:r>
              <a:rPr sz="769">
                <a:latin typeface="Times New Roman"/>
                <a:cs typeface="Times New Roman"/>
              </a:rPr>
              <a:t>table</a:t>
            </a:r>
            <a:r>
              <a:rPr sz="769" spc="15">
                <a:latin typeface="Times New Roman"/>
                <a:cs typeface="Times New Roman"/>
              </a:rPr>
              <a:t> </a:t>
            </a:r>
            <a:r>
              <a:rPr sz="769">
                <a:latin typeface="Times New Roman"/>
                <a:cs typeface="Times New Roman"/>
              </a:rPr>
              <a:t>3</a:t>
            </a:r>
            <a:r>
              <a:rPr sz="769" spc="15">
                <a:latin typeface="Times New Roman"/>
                <a:cs typeface="Times New Roman"/>
              </a:rPr>
              <a:t> </a:t>
            </a:r>
            <a:r>
              <a:rPr sz="769">
                <a:latin typeface="Times New Roman"/>
                <a:cs typeface="Times New Roman"/>
              </a:rPr>
              <a:t>shows</a:t>
            </a:r>
            <a:r>
              <a:rPr sz="769" spc="12">
                <a:latin typeface="Times New Roman"/>
                <a:cs typeface="Times New Roman"/>
              </a:rPr>
              <a:t> </a:t>
            </a:r>
            <a:r>
              <a:rPr sz="769">
                <a:latin typeface="Times New Roman"/>
                <a:cs typeface="Times New Roman"/>
              </a:rPr>
              <a:t>the</a:t>
            </a:r>
            <a:r>
              <a:rPr sz="769" spc="15">
                <a:latin typeface="Times New Roman"/>
                <a:cs typeface="Times New Roman"/>
              </a:rPr>
              <a:t> </a:t>
            </a:r>
            <a:r>
              <a:rPr sz="769" spc="-8">
                <a:latin typeface="Times New Roman"/>
                <a:cs typeface="Times New Roman"/>
              </a:rPr>
              <a:t>dataset </a:t>
            </a:r>
            <a:r>
              <a:rPr sz="769">
                <a:latin typeface="Times New Roman"/>
                <a:cs typeface="Times New Roman"/>
              </a:rPr>
              <a:t>column</a:t>
            </a:r>
            <a:r>
              <a:rPr sz="769" spc="-23">
                <a:latin typeface="Times New Roman"/>
                <a:cs typeface="Times New Roman"/>
              </a:rPr>
              <a:t> </a:t>
            </a:r>
            <a:r>
              <a:rPr sz="769">
                <a:latin typeface="Times New Roman"/>
                <a:cs typeface="Times New Roman"/>
              </a:rPr>
              <a:t>and</a:t>
            </a:r>
            <a:r>
              <a:rPr sz="769" spc="-15">
                <a:latin typeface="Times New Roman"/>
                <a:cs typeface="Times New Roman"/>
              </a:rPr>
              <a:t> </a:t>
            </a:r>
            <a:r>
              <a:rPr sz="769">
                <a:latin typeface="Times New Roman"/>
                <a:cs typeface="Times New Roman"/>
              </a:rPr>
              <a:t>its</a:t>
            </a:r>
            <a:r>
              <a:rPr sz="769" spc="-19">
                <a:latin typeface="Times New Roman"/>
                <a:cs typeface="Times New Roman"/>
              </a:rPr>
              <a:t> </a:t>
            </a:r>
            <a:r>
              <a:rPr sz="769" spc="-8">
                <a:latin typeface="Times New Roman"/>
                <a:cs typeface="Times New Roman"/>
              </a:rPr>
              <a:t>description.</a:t>
            </a:r>
            <a:endParaRPr sz="769">
              <a:latin typeface="Times New Roman"/>
              <a:cs typeface="Times New Roman"/>
            </a:endParaRPr>
          </a:p>
          <a:p>
            <a:pPr marL="9768" algn="just">
              <a:lnSpc>
                <a:spcPct val="100000"/>
              </a:lnSpc>
              <a:spcBef>
                <a:spcPts val="415"/>
              </a:spcBef>
            </a:pPr>
            <a:r>
              <a:rPr sz="769" b="1">
                <a:latin typeface="Times New Roman"/>
                <a:cs typeface="Times New Roman"/>
              </a:rPr>
              <a:t>Table</a:t>
            </a:r>
            <a:r>
              <a:rPr sz="769" b="1" spc="-23">
                <a:latin typeface="Times New Roman"/>
                <a:cs typeface="Times New Roman"/>
              </a:rPr>
              <a:t> </a:t>
            </a:r>
            <a:r>
              <a:rPr sz="769" b="1">
                <a:latin typeface="Times New Roman"/>
                <a:cs typeface="Times New Roman"/>
              </a:rPr>
              <a:t>3.</a:t>
            </a:r>
            <a:r>
              <a:rPr sz="769" b="1" spc="-12">
                <a:latin typeface="Times New Roman"/>
                <a:cs typeface="Times New Roman"/>
              </a:rPr>
              <a:t> </a:t>
            </a:r>
            <a:r>
              <a:rPr sz="769">
                <a:latin typeface="Times New Roman"/>
                <a:cs typeface="Times New Roman"/>
              </a:rPr>
              <a:t>Player’s</a:t>
            </a:r>
            <a:r>
              <a:rPr sz="769" spc="-23">
                <a:latin typeface="Times New Roman"/>
                <a:cs typeface="Times New Roman"/>
              </a:rPr>
              <a:t> </a:t>
            </a:r>
            <a:r>
              <a:rPr sz="769">
                <a:latin typeface="Times New Roman"/>
                <a:cs typeface="Times New Roman"/>
              </a:rPr>
              <a:t>dataset</a:t>
            </a:r>
            <a:r>
              <a:rPr sz="769" spc="-15">
                <a:latin typeface="Times New Roman"/>
                <a:cs typeface="Times New Roman"/>
              </a:rPr>
              <a:t> </a:t>
            </a:r>
            <a:r>
              <a:rPr sz="769" spc="-8">
                <a:latin typeface="Times New Roman"/>
                <a:cs typeface="Times New Roman"/>
              </a:rPr>
              <a:t>description</a:t>
            </a:r>
            <a:endParaRPr sz="769">
              <a:latin typeface="Times New Roman"/>
              <a:cs typeface="Times New Roman"/>
            </a:endParaRPr>
          </a:p>
        </p:txBody>
      </p:sp>
      <p:graphicFrame>
        <p:nvGraphicFramePr>
          <p:cNvPr id="8" name="object 8"/>
          <p:cNvGraphicFramePr>
            <a:graphicFrameLocks noGrp="1"/>
          </p:cNvGraphicFramePr>
          <p:nvPr/>
        </p:nvGraphicFramePr>
        <p:xfrm>
          <a:off x="7406922" y="5634418"/>
          <a:ext cx="2240307" cy="1243477"/>
        </p:xfrm>
        <a:graphic>
          <a:graphicData uri="http://schemas.openxmlformats.org/drawingml/2006/table">
            <a:tbl>
              <a:tblPr firstRow="1" bandRow="1">
                <a:tableStyleId>{2D5ABB26-0587-4C30-8999-92F81FD0307C}</a:tableStyleId>
              </a:tblPr>
              <a:tblGrid>
                <a:gridCol w="788772">
                  <a:extLst>
                    <a:ext uri="{9D8B030D-6E8A-4147-A177-3AD203B41FA5}">
                      <a16:colId xmlns:a16="http://schemas.microsoft.com/office/drawing/2014/main" val="20000"/>
                    </a:ext>
                  </a:extLst>
                </a:gridCol>
                <a:gridCol w="1451535">
                  <a:extLst>
                    <a:ext uri="{9D8B030D-6E8A-4147-A177-3AD203B41FA5}">
                      <a16:colId xmlns:a16="http://schemas.microsoft.com/office/drawing/2014/main" val="20001"/>
                    </a:ext>
                  </a:extLst>
                </a:gridCol>
              </a:tblGrid>
              <a:tr h="156778">
                <a:tc>
                  <a:txBody>
                    <a:bodyPr/>
                    <a:lstStyle/>
                    <a:p>
                      <a:pPr marL="1954">
                        <a:lnSpc>
                          <a:spcPts val="1045"/>
                        </a:lnSpc>
                      </a:pPr>
                      <a:r>
                        <a:rPr sz="692" b="1">
                          <a:latin typeface="Times New Roman"/>
                          <a:cs typeface="Times New Roman"/>
                        </a:rPr>
                        <a:t>Column</a:t>
                      </a:r>
                      <a:r>
                        <a:rPr sz="692" b="1" spc="-23">
                          <a:latin typeface="Times New Roman"/>
                          <a:cs typeface="Times New Roman"/>
                        </a:rPr>
                        <a:t> </a:t>
                      </a:r>
                      <a:r>
                        <a:rPr sz="692" b="1" spc="-15">
                          <a:latin typeface="Times New Roman"/>
                          <a:cs typeface="Times New Roman"/>
                        </a:rPr>
                        <a:t>name</a:t>
                      </a:r>
                      <a:endParaRPr sz="900">
                        <a:latin typeface="Times New Roman"/>
                        <a:cs typeface="Times New Roman"/>
                      </a:endParaRPr>
                    </a:p>
                  </a:txBody>
                  <a:tcPr marL="0" marR="0" marT="0" marB="0">
                    <a:lnL w="6350">
                      <a:solidFill>
                        <a:srgbClr val="A6A6A6"/>
                      </a:solidFill>
                      <a:prstDash val="solid"/>
                    </a:lnL>
                    <a:lnR w="6350">
                      <a:solidFill>
                        <a:srgbClr val="A6A6A6"/>
                      </a:solidFill>
                      <a:prstDash val="solid"/>
                    </a:lnR>
                    <a:lnT w="6350">
                      <a:solidFill>
                        <a:srgbClr val="A6A6A6"/>
                      </a:solidFill>
                      <a:prstDash val="solid"/>
                    </a:lnT>
                    <a:lnB w="9525">
                      <a:solidFill>
                        <a:srgbClr val="404040"/>
                      </a:solidFill>
                      <a:prstDash val="solid"/>
                    </a:lnB>
                    <a:solidFill>
                      <a:srgbClr val="BDC0BE"/>
                    </a:solidFill>
                  </a:tcPr>
                </a:tc>
                <a:tc>
                  <a:txBody>
                    <a:bodyPr/>
                    <a:lstStyle/>
                    <a:p>
                      <a:pPr marL="1954">
                        <a:lnSpc>
                          <a:spcPts val="1045"/>
                        </a:lnSpc>
                      </a:pPr>
                      <a:r>
                        <a:rPr sz="692" b="1">
                          <a:latin typeface="Times New Roman"/>
                          <a:cs typeface="Times New Roman"/>
                        </a:rPr>
                        <a:t>Column</a:t>
                      </a:r>
                      <a:r>
                        <a:rPr sz="692" b="1" spc="-23">
                          <a:latin typeface="Times New Roman"/>
                          <a:cs typeface="Times New Roman"/>
                        </a:rPr>
                        <a:t> </a:t>
                      </a:r>
                      <a:r>
                        <a:rPr sz="692" b="1" spc="-8">
                          <a:latin typeface="Times New Roman"/>
                          <a:cs typeface="Times New Roman"/>
                        </a:rPr>
                        <a:t>description</a:t>
                      </a:r>
                      <a:endParaRPr sz="900">
                        <a:latin typeface="Times New Roman"/>
                        <a:cs typeface="Times New Roman"/>
                      </a:endParaRPr>
                    </a:p>
                  </a:txBody>
                  <a:tcPr marL="0" marR="0" marT="0" marB="0">
                    <a:lnL w="6350">
                      <a:solidFill>
                        <a:srgbClr val="A6A6A6"/>
                      </a:solidFill>
                      <a:prstDash val="solid"/>
                    </a:lnL>
                    <a:lnR w="6350">
                      <a:solidFill>
                        <a:srgbClr val="A6A6A6"/>
                      </a:solidFill>
                      <a:prstDash val="solid"/>
                    </a:lnR>
                    <a:lnT w="6350">
                      <a:solidFill>
                        <a:srgbClr val="A6A6A6"/>
                      </a:solidFill>
                      <a:prstDash val="solid"/>
                    </a:lnT>
                    <a:lnB w="9525">
                      <a:solidFill>
                        <a:srgbClr val="404040"/>
                      </a:solidFill>
                      <a:prstDash val="solid"/>
                    </a:lnB>
                    <a:solidFill>
                      <a:srgbClr val="BDC0BE"/>
                    </a:solidFill>
                  </a:tcPr>
                </a:tc>
                <a:extLst>
                  <a:ext uri="{0D108BD9-81ED-4DB2-BD59-A6C34878D82A}">
                    <a16:rowId xmlns:a16="http://schemas.microsoft.com/office/drawing/2014/main" val="10000"/>
                  </a:ext>
                </a:extLst>
              </a:tr>
              <a:tr h="158243">
                <a:tc>
                  <a:txBody>
                    <a:bodyPr/>
                    <a:lstStyle/>
                    <a:p>
                      <a:pPr marL="1954">
                        <a:lnSpc>
                          <a:spcPts val="1070"/>
                        </a:lnSpc>
                      </a:pPr>
                      <a:r>
                        <a:rPr sz="692" b="1">
                          <a:latin typeface="Times New Roman"/>
                          <a:cs typeface="Times New Roman"/>
                        </a:rPr>
                        <a:t>Player</a:t>
                      </a:r>
                      <a:r>
                        <a:rPr sz="692" b="1" spc="-27">
                          <a:latin typeface="Times New Roman"/>
                          <a:cs typeface="Times New Roman"/>
                        </a:rPr>
                        <a:t> </a:t>
                      </a:r>
                      <a:r>
                        <a:rPr sz="692" b="1" spc="-15">
                          <a:latin typeface="Times New Roman"/>
                          <a:cs typeface="Times New Roman"/>
                        </a:rPr>
                        <a:t>Name</a:t>
                      </a:r>
                      <a:endParaRPr sz="900">
                        <a:latin typeface="Times New Roman"/>
                        <a:cs typeface="Times New Roman"/>
                      </a:endParaRPr>
                    </a:p>
                  </a:txBody>
                  <a:tcPr marL="0" marR="0" marT="0" marB="0">
                    <a:lnL w="6350">
                      <a:solidFill>
                        <a:srgbClr val="A6A6A6"/>
                      </a:solidFill>
                      <a:prstDash val="solid"/>
                    </a:lnL>
                    <a:lnR w="9525">
                      <a:solidFill>
                        <a:srgbClr val="404040"/>
                      </a:solidFill>
                      <a:prstDash val="solid"/>
                    </a:lnR>
                    <a:lnT w="9525">
                      <a:solidFill>
                        <a:srgbClr val="404040"/>
                      </a:solidFill>
                      <a:prstDash val="solid"/>
                    </a:lnT>
                    <a:lnB w="6350">
                      <a:solidFill>
                        <a:srgbClr val="A6A6A6"/>
                      </a:solidFill>
                      <a:prstDash val="solid"/>
                    </a:lnB>
                    <a:solidFill>
                      <a:srgbClr val="DCDCDC"/>
                    </a:solidFill>
                  </a:tcPr>
                </a:tc>
                <a:tc>
                  <a:txBody>
                    <a:bodyPr/>
                    <a:lstStyle/>
                    <a:p>
                      <a:pPr marL="3419">
                        <a:lnSpc>
                          <a:spcPts val="1045"/>
                        </a:lnSpc>
                      </a:pPr>
                      <a:r>
                        <a:rPr sz="692">
                          <a:latin typeface="Times New Roman"/>
                          <a:cs typeface="Times New Roman"/>
                        </a:rPr>
                        <a:t>Name</a:t>
                      </a:r>
                      <a:r>
                        <a:rPr sz="692" spc="-12">
                          <a:latin typeface="Times New Roman"/>
                          <a:cs typeface="Times New Roman"/>
                        </a:rPr>
                        <a:t> </a:t>
                      </a:r>
                      <a:r>
                        <a:rPr sz="692">
                          <a:latin typeface="Times New Roman"/>
                          <a:cs typeface="Times New Roman"/>
                        </a:rPr>
                        <a:t>of</a:t>
                      </a:r>
                      <a:r>
                        <a:rPr sz="692" spc="-15">
                          <a:latin typeface="Times New Roman"/>
                          <a:cs typeface="Times New Roman"/>
                        </a:rPr>
                        <a:t> </a:t>
                      </a:r>
                      <a:r>
                        <a:rPr sz="692">
                          <a:latin typeface="Times New Roman"/>
                          <a:cs typeface="Times New Roman"/>
                        </a:rPr>
                        <a:t>the</a:t>
                      </a:r>
                      <a:r>
                        <a:rPr sz="692" spc="-12">
                          <a:latin typeface="Times New Roman"/>
                          <a:cs typeface="Times New Roman"/>
                        </a:rPr>
                        <a:t> </a:t>
                      </a:r>
                      <a:r>
                        <a:rPr sz="692" spc="-8">
                          <a:latin typeface="Times New Roman"/>
                          <a:cs typeface="Times New Roman"/>
                        </a:rPr>
                        <a:t>players</a:t>
                      </a:r>
                      <a:endParaRPr sz="900">
                        <a:latin typeface="Times New Roman"/>
                        <a:cs typeface="Times New Roman"/>
                      </a:endParaRPr>
                    </a:p>
                  </a:txBody>
                  <a:tcPr marL="0" marR="0" marT="0" marB="0">
                    <a:lnL w="9525">
                      <a:solidFill>
                        <a:srgbClr val="404040"/>
                      </a:solidFill>
                      <a:prstDash val="solid"/>
                    </a:lnL>
                    <a:lnR w="6350">
                      <a:solidFill>
                        <a:srgbClr val="A6A6A6"/>
                      </a:solidFill>
                      <a:prstDash val="solid"/>
                    </a:lnR>
                    <a:lnT w="9525">
                      <a:solidFill>
                        <a:srgbClr val="404040"/>
                      </a:solidFill>
                      <a:prstDash val="solid"/>
                    </a:lnT>
                    <a:lnB w="6350">
                      <a:solidFill>
                        <a:srgbClr val="A6A6A6"/>
                      </a:solidFill>
                      <a:prstDash val="solid"/>
                    </a:lnB>
                  </a:tcPr>
                </a:tc>
                <a:extLst>
                  <a:ext uri="{0D108BD9-81ED-4DB2-BD59-A6C34878D82A}">
                    <a16:rowId xmlns:a16="http://schemas.microsoft.com/office/drawing/2014/main" val="10001"/>
                  </a:ext>
                </a:extLst>
              </a:tr>
              <a:tr h="156778">
                <a:tc>
                  <a:txBody>
                    <a:bodyPr/>
                    <a:lstStyle/>
                    <a:p>
                      <a:pPr marL="1954">
                        <a:lnSpc>
                          <a:spcPts val="1045"/>
                        </a:lnSpc>
                      </a:pPr>
                      <a:r>
                        <a:rPr sz="692" b="1" spc="-19">
                          <a:latin typeface="Times New Roman"/>
                          <a:cs typeface="Times New Roman"/>
                        </a:rPr>
                        <a:t>DOB</a:t>
                      </a:r>
                      <a:endParaRPr sz="900">
                        <a:latin typeface="Times New Roman"/>
                        <a:cs typeface="Times New Roman"/>
                      </a:endParaRPr>
                    </a:p>
                  </a:txBody>
                  <a:tcPr marL="0" marR="0" marT="0" marB="0">
                    <a:lnL w="6350">
                      <a:solidFill>
                        <a:srgbClr val="A6A6A6"/>
                      </a:solidFill>
                      <a:prstDash val="solid"/>
                    </a:lnL>
                    <a:lnR w="9525">
                      <a:solidFill>
                        <a:srgbClr val="404040"/>
                      </a:solidFill>
                      <a:prstDash val="solid"/>
                    </a:lnR>
                    <a:lnT w="6350">
                      <a:solidFill>
                        <a:srgbClr val="A6A6A6"/>
                      </a:solidFill>
                      <a:prstDash val="solid"/>
                    </a:lnT>
                    <a:lnB w="6350">
                      <a:solidFill>
                        <a:srgbClr val="A6A6A6"/>
                      </a:solidFill>
                      <a:prstDash val="solid"/>
                    </a:lnB>
                    <a:solidFill>
                      <a:srgbClr val="DCDCDC"/>
                    </a:solidFill>
                  </a:tcPr>
                </a:tc>
                <a:tc>
                  <a:txBody>
                    <a:bodyPr/>
                    <a:lstStyle/>
                    <a:p>
                      <a:pPr marL="3419">
                        <a:lnSpc>
                          <a:spcPts val="1019"/>
                        </a:lnSpc>
                      </a:pPr>
                      <a:r>
                        <a:rPr sz="692">
                          <a:latin typeface="Times New Roman"/>
                          <a:cs typeface="Times New Roman"/>
                        </a:rPr>
                        <a:t>Date</a:t>
                      </a:r>
                      <a:r>
                        <a:rPr sz="692" spc="-8">
                          <a:latin typeface="Times New Roman"/>
                          <a:cs typeface="Times New Roman"/>
                        </a:rPr>
                        <a:t> </a:t>
                      </a:r>
                      <a:r>
                        <a:rPr sz="692">
                          <a:latin typeface="Times New Roman"/>
                          <a:cs typeface="Times New Roman"/>
                        </a:rPr>
                        <a:t>of</a:t>
                      </a:r>
                      <a:r>
                        <a:rPr sz="692" spc="-8">
                          <a:latin typeface="Times New Roman"/>
                          <a:cs typeface="Times New Roman"/>
                        </a:rPr>
                        <a:t> </a:t>
                      </a:r>
                      <a:r>
                        <a:rPr sz="692">
                          <a:latin typeface="Times New Roman"/>
                          <a:cs typeface="Times New Roman"/>
                        </a:rPr>
                        <a:t>birth</a:t>
                      </a:r>
                      <a:r>
                        <a:rPr sz="692" spc="-12">
                          <a:latin typeface="Times New Roman"/>
                          <a:cs typeface="Times New Roman"/>
                        </a:rPr>
                        <a:t> </a:t>
                      </a:r>
                      <a:r>
                        <a:rPr sz="692">
                          <a:latin typeface="Times New Roman"/>
                          <a:cs typeface="Times New Roman"/>
                        </a:rPr>
                        <a:t>of</a:t>
                      </a:r>
                      <a:r>
                        <a:rPr sz="692" spc="-8">
                          <a:latin typeface="Times New Roman"/>
                          <a:cs typeface="Times New Roman"/>
                        </a:rPr>
                        <a:t> </a:t>
                      </a:r>
                      <a:r>
                        <a:rPr sz="692">
                          <a:latin typeface="Times New Roman"/>
                          <a:cs typeface="Times New Roman"/>
                        </a:rPr>
                        <a:t>the</a:t>
                      </a:r>
                      <a:r>
                        <a:rPr sz="692" spc="-8">
                          <a:latin typeface="Times New Roman"/>
                          <a:cs typeface="Times New Roman"/>
                        </a:rPr>
                        <a:t> players</a:t>
                      </a:r>
                      <a:endParaRPr sz="900">
                        <a:latin typeface="Times New Roman"/>
                        <a:cs typeface="Times New Roman"/>
                      </a:endParaRPr>
                    </a:p>
                  </a:txBody>
                  <a:tcPr marL="0" marR="0" marT="0" marB="0">
                    <a:lnL w="9525">
                      <a:solidFill>
                        <a:srgbClr val="404040"/>
                      </a:solidFill>
                      <a:prstDash val="solid"/>
                    </a:lnL>
                    <a:lnR w="6350">
                      <a:solidFill>
                        <a:srgbClr val="A6A6A6"/>
                      </a:solidFill>
                      <a:prstDash val="solid"/>
                    </a:lnR>
                    <a:lnT w="6350">
                      <a:solidFill>
                        <a:srgbClr val="A6A6A6"/>
                      </a:solidFill>
                      <a:prstDash val="solid"/>
                    </a:lnT>
                    <a:lnB w="6350">
                      <a:solidFill>
                        <a:srgbClr val="A6A6A6"/>
                      </a:solidFill>
                      <a:prstDash val="solid"/>
                    </a:lnB>
                  </a:tcPr>
                </a:tc>
                <a:extLst>
                  <a:ext uri="{0D108BD9-81ED-4DB2-BD59-A6C34878D82A}">
                    <a16:rowId xmlns:a16="http://schemas.microsoft.com/office/drawing/2014/main" val="10002"/>
                  </a:ext>
                </a:extLst>
              </a:tr>
              <a:tr h="306717">
                <a:tc>
                  <a:txBody>
                    <a:bodyPr/>
                    <a:lstStyle/>
                    <a:p>
                      <a:pPr marL="1954">
                        <a:lnSpc>
                          <a:spcPts val="1045"/>
                        </a:lnSpc>
                      </a:pPr>
                      <a:r>
                        <a:rPr sz="692" b="1">
                          <a:latin typeface="Times New Roman"/>
                          <a:cs typeface="Times New Roman"/>
                        </a:rPr>
                        <a:t>Batting</a:t>
                      </a:r>
                      <a:r>
                        <a:rPr sz="692" b="1" spc="-12">
                          <a:latin typeface="Times New Roman"/>
                          <a:cs typeface="Times New Roman"/>
                        </a:rPr>
                        <a:t> </a:t>
                      </a:r>
                      <a:r>
                        <a:rPr sz="692" b="1" spc="-15">
                          <a:latin typeface="Times New Roman"/>
                          <a:cs typeface="Times New Roman"/>
                        </a:rPr>
                        <a:t>Hand</a:t>
                      </a:r>
                      <a:endParaRPr sz="900">
                        <a:latin typeface="Times New Roman"/>
                        <a:cs typeface="Times New Roman"/>
                      </a:endParaRPr>
                    </a:p>
                  </a:txBody>
                  <a:tcPr marL="0" marR="0" marT="0" marB="0">
                    <a:lnL w="6350">
                      <a:solidFill>
                        <a:srgbClr val="A6A6A6"/>
                      </a:solidFill>
                      <a:prstDash val="solid"/>
                    </a:lnL>
                    <a:lnR w="9525">
                      <a:solidFill>
                        <a:srgbClr val="404040"/>
                      </a:solidFill>
                      <a:prstDash val="solid"/>
                    </a:lnR>
                    <a:lnT w="6350">
                      <a:solidFill>
                        <a:srgbClr val="A6A6A6"/>
                      </a:solidFill>
                      <a:prstDash val="solid"/>
                    </a:lnT>
                    <a:lnB w="6350">
                      <a:solidFill>
                        <a:srgbClr val="A6A6A6"/>
                      </a:solidFill>
                      <a:prstDash val="solid"/>
                    </a:lnB>
                    <a:solidFill>
                      <a:srgbClr val="DCDCDC"/>
                    </a:solidFill>
                  </a:tcPr>
                </a:tc>
                <a:tc>
                  <a:txBody>
                    <a:bodyPr/>
                    <a:lstStyle/>
                    <a:p>
                      <a:pPr marL="3419">
                        <a:lnSpc>
                          <a:spcPts val="1019"/>
                        </a:lnSpc>
                      </a:pPr>
                      <a:r>
                        <a:rPr sz="692">
                          <a:latin typeface="Times New Roman"/>
                          <a:cs typeface="Times New Roman"/>
                        </a:rPr>
                        <a:t>Tells whether</a:t>
                      </a:r>
                      <a:r>
                        <a:rPr sz="692" spc="-8">
                          <a:latin typeface="Times New Roman"/>
                          <a:cs typeface="Times New Roman"/>
                        </a:rPr>
                        <a:t> </a:t>
                      </a:r>
                      <a:r>
                        <a:rPr sz="692">
                          <a:latin typeface="Times New Roman"/>
                          <a:cs typeface="Times New Roman"/>
                        </a:rPr>
                        <a:t>the</a:t>
                      </a:r>
                      <a:r>
                        <a:rPr sz="692" spc="-4">
                          <a:latin typeface="Times New Roman"/>
                          <a:cs typeface="Times New Roman"/>
                        </a:rPr>
                        <a:t> </a:t>
                      </a:r>
                      <a:r>
                        <a:rPr sz="692">
                          <a:latin typeface="Times New Roman"/>
                          <a:cs typeface="Times New Roman"/>
                        </a:rPr>
                        <a:t>players</a:t>
                      </a:r>
                      <a:r>
                        <a:rPr sz="692" spc="-8">
                          <a:latin typeface="Times New Roman"/>
                          <a:cs typeface="Times New Roman"/>
                        </a:rPr>
                        <a:t> </a:t>
                      </a:r>
                      <a:r>
                        <a:rPr sz="692">
                          <a:latin typeface="Times New Roman"/>
                          <a:cs typeface="Times New Roman"/>
                        </a:rPr>
                        <a:t>are</a:t>
                      </a:r>
                      <a:r>
                        <a:rPr sz="692" spc="-8">
                          <a:latin typeface="Times New Roman"/>
                          <a:cs typeface="Times New Roman"/>
                        </a:rPr>
                        <a:t> </a:t>
                      </a:r>
                      <a:r>
                        <a:rPr sz="692">
                          <a:latin typeface="Times New Roman"/>
                          <a:cs typeface="Times New Roman"/>
                        </a:rPr>
                        <a:t>left-</a:t>
                      </a:r>
                      <a:r>
                        <a:rPr sz="692" spc="-8">
                          <a:latin typeface="Times New Roman"/>
                          <a:cs typeface="Times New Roman"/>
                        </a:rPr>
                        <a:t>handed</a:t>
                      </a:r>
                      <a:endParaRPr sz="900">
                        <a:latin typeface="Times New Roman"/>
                        <a:cs typeface="Times New Roman"/>
                      </a:endParaRPr>
                    </a:p>
                    <a:p>
                      <a:pPr marL="3419">
                        <a:lnSpc>
                          <a:spcPct val="100000"/>
                        </a:lnSpc>
                        <a:spcBef>
                          <a:spcPts val="358"/>
                        </a:spcBef>
                      </a:pPr>
                      <a:r>
                        <a:rPr sz="692">
                          <a:latin typeface="Times New Roman"/>
                          <a:cs typeface="Times New Roman"/>
                        </a:rPr>
                        <a:t>or</a:t>
                      </a:r>
                      <a:r>
                        <a:rPr sz="692" spc="27">
                          <a:latin typeface="Times New Roman"/>
                          <a:cs typeface="Times New Roman"/>
                        </a:rPr>
                        <a:t> </a:t>
                      </a:r>
                      <a:r>
                        <a:rPr sz="692" spc="-8">
                          <a:latin typeface="Times New Roman"/>
                          <a:cs typeface="Times New Roman"/>
                        </a:rPr>
                        <a:t>right-handed.</a:t>
                      </a:r>
                      <a:endParaRPr sz="900">
                        <a:latin typeface="Times New Roman"/>
                        <a:cs typeface="Times New Roman"/>
                      </a:endParaRPr>
                    </a:p>
                  </a:txBody>
                  <a:tcPr marL="0" marR="0" marT="0" marB="0">
                    <a:lnL w="9525">
                      <a:solidFill>
                        <a:srgbClr val="404040"/>
                      </a:solidFill>
                      <a:prstDash val="solid"/>
                    </a:lnL>
                    <a:lnR w="6350">
                      <a:solidFill>
                        <a:srgbClr val="A6A6A6"/>
                      </a:solidFill>
                      <a:prstDash val="solid"/>
                    </a:lnR>
                    <a:lnT w="6350">
                      <a:solidFill>
                        <a:srgbClr val="A6A6A6"/>
                      </a:solidFill>
                      <a:prstDash val="solid"/>
                    </a:lnT>
                    <a:lnB w="6350">
                      <a:solidFill>
                        <a:srgbClr val="A6A6A6"/>
                      </a:solidFill>
                      <a:prstDash val="solid"/>
                    </a:lnB>
                  </a:tcPr>
                </a:tc>
                <a:extLst>
                  <a:ext uri="{0D108BD9-81ED-4DB2-BD59-A6C34878D82A}">
                    <a16:rowId xmlns:a16="http://schemas.microsoft.com/office/drawing/2014/main" val="10003"/>
                  </a:ext>
                </a:extLst>
              </a:tr>
              <a:tr h="156778">
                <a:tc>
                  <a:txBody>
                    <a:bodyPr/>
                    <a:lstStyle/>
                    <a:p>
                      <a:pPr marL="1954">
                        <a:lnSpc>
                          <a:spcPts val="1055"/>
                        </a:lnSpc>
                      </a:pPr>
                      <a:r>
                        <a:rPr sz="692" b="1">
                          <a:latin typeface="Times New Roman"/>
                          <a:cs typeface="Times New Roman"/>
                        </a:rPr>
                        <a:t>Bowling</a:t>
                      </a:r>
                      <a:r>
                        <a:rPr sz="692" b="1" spc="-12">
                          <a:latin typeface="Times New Roman"/>
                          <a:cs typeface="Times New Roman"/>
                        </a:rPr>
                        <a:t> </a:t>
                      </a:r>
                      <a:r>
                        <a:rPr sz="692" b="1" spc="-8">
                          <a:latin typeface="Times New Roman"/>
                          <a:cs typeface="Times New Roman"/>
                        </a:rPr>
                        <a:t>skill</a:t>
                      </a:r>
                      <a:endParaRPr sz="900">
                        <a:latin typeface="Times New Roman"/>
                        <a:cs typeface="Times New Roman"/>
                      </a:endParaRPr>
                    </a:p>
                  </a:txBody>
                  <a:tcPr marL="0" marR="0" marT="0" marB="0">
                    <a:lnL w="6350">
                      <a:solidFill>
                        <a:srgbClr val="A6A6A6"/>
                      </a:solidFill>
                      <a:prstDash val="solid"/>
                    </a:lnL>
                    <a:lnR w="9525">
                      <a:solidFill>
                        <a:srgbClr val="404040"/>
                      </a:solidFill>
                      <a:prstDash val="solid"/>
                    </a:lnR>
                    <a:lnT w="6350">
                      <a:solidFill>
                        <a:srgbClr val="A6A6A6"/>
                      </a:solidFill>
                      <a:prstDash val="solid"/>
                    </a:lnT>
                    <a:lnB w="6350">
                      <a:solidFill>
                        <a:srgbClr val="A6A6A6"/>
                      </a:solidFill>
                      <a:prstDash val="solid"/>
                    </a:lnB>
                    <a:solidFill>
                      <a:srgbClr val="DCDCDC"/>
                    </a:solidFill>
                  </a:tcPr>
                </a:tc>
                <a:tc>
                  <a:txBody>
                    <a:bodyPr/>
                    <a:lstStyle/>
                    <a:p>
                      <a:pPr marL="3419">
                        <a:lnSpc>
                          <a:spcPts val="1030"/>
                        </a:lnSpc>
                      </a:pPr>
                      <a:r>
                        <a:rPr sz="692">
                          <a:latin typeface="Times New Roman"/>
                          <a:cs typeface="Times New Roman"/>
                        </a:rPr>
                        <a:t>Bowling</a:t>
                      </a:r>
                      <a:r>
                        <a:rPr sz="692" spc="-15">
                          <a:latin typeface="Times New Roman"/>
                          <a:cs typeface="Times New Roman"/>
                        </a:rPr>
                        <a:t> </a:t>
                      </a:r>
                      <a:r>
                        <a:rPr sz="692">
                          <a:latin typeface="Times New Roman"/>
                          <a:cs typeface="Times New Roman"/>
                        </a:rPr>
                        <a:t>style</a:t>
                      </a:r>
                      <a:r>
                        <a:rPr sz="692" spc="-8">
                          <a:latin typeface="Times New Roman"/>
                          <a:cs typeface="Times New Roman"/>
                        </a:rPr>
                        <a:t> </a:t>
                      </a:r>
                      <a:r>
                        <a:rPr sz="692">
                          <a:latin typeface="Times New Roman"/>
                          <a:cs typeface="Times New Roman"/>
                        </a:rPr>
                        <a:t>of</a:t>
                      </a:r>
                      <a:r>
                        <a:rPr sz="692" spc="-15">
                          <a:latin typeface="Times New Roman"/>
                          <a:cs typeface="Times New Roman"/>
                        </a:rPr>
                        <a:t> </a:t>
                      </a:r>
                      <a:r>
                        <a:rPr sz="692" spc="-8">
                          <a:latin typeface="Times New Roman"/>
                          <a:cs typeface="Times New Roman"/>
                        </a:rPr>
                        <a:t>players</a:t>
                      </a:r>
                      <a:endParaRPr sz="900">
                        <a:latin typeface="Times New Roman"/>
                        <a:cs typeface="Times New Roman"/>
                      </a:endParaRPr>
                    </a:p>
                  </a:txBody>
                  <a:tcPr marL="0" marR="0" marT="0" marB="0">
                    <a:lnL w="9525">
                      <a:solidFill>
                        <a:srgbClr val="404040"/>
                      </a:solidFill>
                      <a:prstDash val="solid"/>
                    </a:lnL>
                    <a:lnR w="6350">
                      <a:solidFill>
                        <a:srgbClr val="A6A6A6"/>
                      </a:solidFill>
                      <a:prstDash val="solid"/>
                    </a:lnR>
                    <a:lnT w="6350">
                      <a:solidFill>
                        <a:srgbClr val="A6A6A6"/>
                      </a:solidFill>
                      <a:prstDash val="solid"/>
                    </a:lnT>
                    <a:lnB w="6350">
                      <a:solidFill>
                        <a:srgbClr val="A6A6A6"/>
                      </a:solidFill>
                      <a:prstDash val="solid"/>
                    </a:lnB>
                  </a:tcPr>
                </a:tc>
                <a:extLst>
                  <a:ext uri="{0D108BD9-81ED-4DB2-BD59-A6C34878D82A}">
                    <a16:rowId xmlns:a16="http://schemas.microsoft.com/office/drawing/2014/main" val="10004"/>
                  </a:ext>
                </a:extLst>
              </a:tr>
              <a:tr h="308183">
                <a:tc>
                  <a:txBody>
                    <a:bodyPr/>
                    <a:lstStyle/>
                    <a:p>
                      <a:pPr marL="1954">
                        <a:lnSpc>
                          <a:spcPts val="1045"/>
                        </a:lnSpc>
                      </a:pPr>
                      <a:r>
                        <a:rPr sz="692" b="1" spc="-8">
                          <a:latin typeface="Times New Roman"/>
                          <a:cs typeface="Times New Roman"/>
                        </a:rPr>
                        <a:t>Country</a:t>
                      </a:r>
                      <a:endParaRPr sz="900">
                        <a:latin typeface="Times New Roman"/>
                        <a:cs typeface="Times New Roman"/>
                      </a:endParaRPr>
                    </a:p>
                  </a:txBody>
                  <a:tcPr marL="0" marR="0" marT="0" marB="0">
                    <a:lnL w="6350">
                      <a:solidFill>
                        <a:srgbClr val="A6A6A6"/>
                      </a:solidFill>
                      <a:prstDash val="solid"/>
                    </a:lnL>
                    <a:lnR w="9525">
                      <a:solidFill>
                        <a:srgbClr val="404040"/>
                      </a:solidFill>
                      <a:prstDash val="solid"/>
                    </a:lnR>
                    <a:lnT w="6350">
                      <a:solidFill>
                        <a:srgbClr val="A6A6A6"/>
                      </a:solidFill>
                      <a:prstDash val="solid"/>
                    </a:lnT>
                    <a:lnB w="6350">
                      <a:solidFill>
                        <a:srgbClr val="A6A6A6"/>
                      </a:solidFill>
                      <a:prstDash val="solid"/>
                    </a:lnB>
                    <a:solidFill>
                      <a:srgbClr val="DCDCDC"/>
                    </a:solidFill>
                  </a:tcPr>
                </a:tc>
                <a:tc>
                  <a:txBody>
                    <a:bodyPr/>
                    <a:lstStyle/>
                    <a:p>
                      <a:pPr marL="3419">
                        <a:lnSpc>
                          <a:spcPts val="1019"/>
                        </a:lnSpc>
                      </a:pPr>
                      <a:r>
                        <a:rPr sz="692">
                          <a:latin typeface="Times New Roman"/>
                          <a:cs typeface="Times New Roman"/>
                        </a:rPr>
                        <a:t>Name</a:t>
                      </a:r>
                      <a:r>
                        <a:rPr sz="692" spc="115">
                          <a:latin typeface="Times New Roman"/>
                          <a:cs typeface="Times New Roman"/>
                        </a:rPr>
                        <a:t> </a:t>
                      </a:r>
                      <a:r>
                        <a:rPr sz="692">
                          <a:latin typeface="Times New Roman"/>
                          <a:cs typeface="Times New Roman"/>
                        </a:rPr>
                        <a:t>of</a:t>
                      </a:r>
                      <a:r>
                        <a:rPr sz="692" spc="112">
                          <a:latin typeface="Times New Roman"/>
                          <a:cs typeface="Times New Roman"/>
                        </a:rPr>
                        <a:t> </a:t>
                      </a:r>
                      <a:r>
                        <a:rPr sz="692">
                          <a:latin typeface="Times New Roman"/>
                          <a:cs typeface="Times New Roman"/>
                        </a:rPr>
                        <a:t>countries</a:t>
                      </a:r>
                      <a:r>
                        <a:rPr sz="692" spc="119">
                          <a:latin typeface="Times New Roman"/>
                          <a:cs typeface="Times New Roman"/>
                        </a:rPr>
                        <a:t> </a:t>
                      </a:r>
                      <a:r>
                        <a:rPr sz="692">
                          <a:latin typeface="Times New Roman"/>
                          <a:cs typeface="Times New Roman"/>
                        </a:rPr>
                        <a:t>to</a:t>
                      </a:r>
                      <a:r>
                        <a:rPr sz="692" spc="115">
                          <a:latin typeface="Times New Roman"/>
                          <a:cs typeface="Times New Roman"/>
                        </a:rPr>
                        <a:t> </a:t>
                      </a:r>
                      <a:r>
                        <a:rPr sz="692">
                          <a:latin typeface="Times New Roman"/>
                          <a:cs typeface="Times New Roman"/>
                        </a:rPr>
                        <a:t>which</a:t>
                      </a:r>
                      <a:r>
                        <a:rPr sz="692" spc="123">
                          <a:latin typeface="Times New Roman"/>
                          <a:cs typeface="Times New Roman"/>
                        </a:rPr>
                        <a:t> </a:t>
                      </a:r>
                      <a:r>
                        <a:rPr sz="692">
                          <a:latin typeface="Times New Roman"/>
                          <a:cs typeface="Times New Roman"/>
                        </a:rPr>
                        <a:t>the</a:t>
                      </a:r>
                      <a:r>
                        <a:rPr sz="692" spc="119">
                          <a:latin typeface="Times New Roman"/>
                          <a:cs typeface="Times New Roman"/>
                        </a:rPr>
                        <a:t> </a:t>
                      </a:r>
                      <a:r>
                        <a:rPr sz="692" spc="-8">
                          <a:latin typeface="Times New Roman"/>
                          <a:cs typeface="Times New Roman"/>
                        </a:rPr>
                        <a:t>player</a:t>
                      </a:r>
                      <a:endParaRPr sz="900">
                        <a:latin typeface="Times New Roman"/>
                        <a:cs typeface="Times New Roman"/>
                      </a:endParaRPr>
                    </a:p>
                    <a:p>
                      <a:pPr marL="3419">
                        <a:lnSpc>
                          <a:spcPct val="100000"/>
                        </a:lnSpc>
                        <a:spcBef>
                          <a:spcPts val="369"/>
                        </a:spcBef>
                      </a:pPr>
                      <a:r>
                        <a:rPr sz="692" spc="-8">
                          <a:latin typeface="Times New Roman"/>
                          <a:cs typeface="Times New Roman"/>
                        </a:rPr>
                        <a:t>belongs.</a:t>
                      </a:r>
                      <a:endParaRPr sz="900">
                        <a:latin typeface="Times New Roman"/>
                        <a:cs typeface="Times New Roman"/>
                      </a:endParaRPr>
                    </a:p>
                  </a:txBody>
                  <a:tcPr marL="0" marR="0" marT="0" marB="0">
                    <a:lnL w="9525">
                      <a:solidFill>
                        <a:srgbClr val="404040"/>
                      </a:solidFill>
                      <a:prstDash val="solid"/>
                    </a:lnL>
                    <a:lnR w="6350">
                      <a:solidFill>
                        <a:srgbClr val="A6A6A6"/>
                      </a:solidFill>
                      <a:prstDash val="solid"/>
                    </a:lnR>
                    <a:lnT w="6350">
                      <a:solidFill>
                        <a:srgbClr val="A6A6A6"/>
                      </a:solidFill>
                      <a:prstDash val="solid"/>
                    </a:lnT>
                    <a:lnB w="6350">
                      <a:solidFill>
                        <a:srgbClr val="A6A6A6"/>
                      </a:solidFill>
                      <a:prstDash val="solid"/>
                    </a:lnB>
                  </a:tcPr>
                </a:tc>
                <a:extLst>
                  <a:ext uri="{0D108BD9-81ED-4DB2-BD59-A6C34878D82A}">
                    <a16:rowId xmlns:a16="http://schemas.microsoft.com/office/drawing/2014/main" val="10005"/>
                  </a:ext>
                </a:extLst>
              </a:tr>
            </a:tbl>
          </a:graphicData>
        </a:graphic>
      </p:graphicFrame>
      <p:pic>
        <p:nvPicPr>
          <p:cNvPr id="9" name="object 9"/>
          <p:cNvPicPr/>
          <p:nvPr/>
        </p:nvPicPr>
        <p:blipFill>
          <a:blip r:embed="rId2"/>
          <a:stretch>
            <a:fillRect/>
          </a:stretch>
        </p:blipFill>
        <p:spPr>
          <a:xfrm>
            <a:off x="4628166" y="119627"/>
            <a:ext cx="626784" cy="213689"/>
          </a:xfrm>
          <a:prstGeom prst="rect">
            <a:avLst/>
          </a:prstGeom>
        </p:spPr>
      </p:pic>
      <p:sp>
        <p:nvSpPr>
          <p:cNvPr id="10" name="object 10"/>
          <p:cNvSpPr txBox="1"/>
          <p:nvPr/>
        </p:nvSpPr>
        <p:spPr>
          <a:xfrm>
            <a:off x="6395926" y="166447"/>
            <a:ext cx="1838840" cy="125031"/>
          </a:xfrm>
          <a:prstGeom prst="rect">
            <a:avLst/>
          </a:prstGeom>
        </p:spPr>
        <p:txBody>
          <a:bodyPr vert="horz" wrap="square" lIns="0" tIns="9768" rIns="0" bIns="0" rtlCol="0">
            <a:spAutoFit/>
          </a:bodyPr>
          <a:lstStyle/>
          <a:p>
            <a:pPr marL="9768">
              <a:lnSpc>
                <a:spcPct val="100000"/>
              </a:lnSpc>
              <a:spcBef>
                <a:spcPts val="77"/>
              </a:spcBef>
            </a:pPr>
            <a:r>
              <a:rPr sz="692" i="1">
                <a:latin typeface="Times New Roman"/>
                <a:cs typeface="Times New Roman"/>
              </a:rPr>
              <a:t>Atlantis</a:t>
            </a:r>
            <a:r>
              <a:rPr sz="692" i="1" spc="-8">
                <a:latin typeface="Times New Roman"/>
                <a:cs typeface="Times New Roman"/>
              </a:rPr>
              <a:t> </a:t>
            </a:r>
            <a:r>
              <a:rPr sz="692" i="1">
                <a:latin typeface="Times New Roman"/>
                <a:cs typeface="Times New Roman"/>
              </a:rPr>
              <a:t>Highlights</a:t>
            </a:r>
            <a:r>
              <a:rPr sz="692" i="1" spc="-8">
                <a:latin typeface="Times New Roman"/>
                <a:cs typeface="Times New Roman"/>
              </a:rPr>
              <a:t> </a:t>
            </a:r>
            <a:r>
              <a:rPr sz="692" i="1">
                <a:latin typeface="Times New Roman"/>
                <a:cs typeface="Times New Roman"/>
              </a:rPr>
              <a:t>in</a:t>
            </a:r>
            <a:r>
              <a:rPr sz="692" i="1" spc="-8">
                <a:latin typeface="Times New Roman"/>
                <a:cs typeface="Times New Roman"/>
              </a:rPr>
              <a:t> </a:t>
            </a:r>
            <a:r>
              <a:rPr sz="692" i="1">
                <a:latin typeface="Times New Roman"/>
                <a:cs typeface="Times New Roman"/>
              </a:rPr>
              <a:t>Computer</a:t>
            </a:r>
            <a:r>
              <a:rPr sz="692" i="1" spc="-8">
                <a:latin typeface="Times New Roman"/>
                <a:cs typeface="Times New Roman"/>
              </a:rPr>
              <a:t> </a:t>
            </a:r>
            <a:r>
              <a:rPr sz="692" i="1">
                <a:latin typeface="Times New Roman"/>
                <a:cs typeface="Times New Roman"/>
              </a:rPr>
              <a:t>Sciences,</a:t>
            </a:r>
            <a:r>
              <a:rPr sz="692" i="1" spc="-8">
                <a:latin typeface="Times New Roman"/>
                <a:cs typeface="Times New Roman"/>
              </a:rPr>
              <a:t> </a:t>
            </a:r>
            <a:r>
              <a:rPr sz="692" i="1">
                <a:latin typeface="Times New Roman"/>
                <a:cs typeface="Times New Roman"/>
              </a:rPr>
              <a:t>volume</a:t>
            </a:r>
            <a:r>
              <a:rPr sz="692" i="1" spc="-8">
                <a:latin typeface="Times New Roman"/>
                <a:cs typeface="Times New Roman"/>
              </a:rPr>
              <a:t> </a:t>
            </a:r>
            <a:r>
              <a:rPr sz="692" i="1" spc="-38">
                <a:latin typeface="Times New Roman"/>
                <a:cs typeface="Times New Roman"/>
              </a:rPr>
              <a:t>4</a:t>
            </a:r>
            <a:endParaRPr sz="692">
              <a:latin typeface="Times New Roman"/>
              <a:cs typeface="Times New Roman"/>
            </a:endParaRPr>
          </a:p>
        </p:txBody>
      </p:sp>
      <p:sp>
        <p:nvSpPr>
          <p:cNvPr id="11" name="object 11"/>
          <p:cNvSpPr txBox="1">
            <a:spLocks noGrp="1"/>
          </p:cNvSpPr>
          <p:nvPr>
            <p:ph type="sldNum" sz="quarter" idx="7"/>
          </p:nvPr>
        </p:nvSpPr>
        <p:spPr>
          <a:xfrm>
            <a:off x="14415736" y="6145791"/>
            <a:ext cx="387052" cy="81140"/>
          </a:xfrm>
          <a:prstGeom prst="rect">
            <a:avLst/>
          </a:prstGeom>
        </p:spPr>
        <p:txBody>
          <a:bodyPr vert="horz" wrap="square" lIns="0" tIns="0" rIns="0" bIns="0" rtlCol="0">
            <a:spAutoFit/>
          </a:bodyPr>
          <a:lstStyle/>
          <a:p>
            <a:pPr marL="29304">
              <a:lnSpc>
                <a:spcPct val="100000"/>
              </a:lnSpc>
            </a:pPr>
            <a:r>
              <a:rPr spc="-19"/>
              <a:t>401</a:t>
            </a:r>
          </a:p>
        </p:txBody>
      </p:sp>
    </p:spTree>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object 2"/>
          <p:cNvGraphicFramePr>
            <a:graphicFrameLocks noGrp="1"/>
          </p:cNvGraphicFramePr>
          <p:nvPr/>
        </p:nvGraphicFramePr>
        <p:xfrm>
          <a:off x="4971878" y="1499398"/>
          <a:ext cx="2255448" cy="348298"/>
        </p:xfrm>
        <a:graphic>
          <a:graphicData uri="http://schemas.openxmlformats.org/drawingml/2006/table">
            <a:tbl>
              <a:tblPr firstRow="1" bandRow="1">
                <a:tableStyleId>{2D5ABB26-0587-4C30-8999-92F81FD0307C}</a:tableStyleId>
              </a:tblPr>
              <a:tblGrid>
                <a:gridCol w="1095978">
                  <a:extLst>
                    <a:ext uri="{9D8B030D-6E8A-4147-A177-3AD203B41FA5}">
                      <a16:colId xmlns:a16="http://schemas.microsoft.com/office/drawing/2014/main" val="20000"/>
                    </a:ext>
                  </a:extLst>
                </a:gridCol>
                <a:gridCol w="1159470">
                  <a:extLst>
                    <a:ext uri="{9D8B030D-6E8A-4147-A177-3AD203B41FA5}">
                      <a16:colId xmlns:a16="http://schemas.microsoft.com/office/drawing/2014/main" val="20001"/>
                    </a:ext>
                  </a:extLst>
                </a:gridCol>
              </a:tblGrid>
              <a:tr h="114775">
                <a:tc>
                  <a:txBody>
                    <a:bodyPr/>
                    <a:lstStyle/>
                    <a:p>
                      <a:pPr marL="1954">
                        <a:lnSpc>
                          <a:spcPts val="1045"/>
                        </a:lnSpc>
                      </a:pPr>
                      <a:r>
                        <a:rPr sz="692" b="1">
                          <a:latin typeface="Times New Roman"/>
                          <a:cs typeface="Times New Roman"/>
                        </a:rPr>
                        <a:t>Column</a:t>
                      </a:r>
                      <a:r>
                        <a:rPr sz="692" b="1" spc="-35">
                          <a:latin typeface="Times New Roman"/>
                          <a:cs typeface="Times New Roman"/>
                        </a:rPr>
                        <a:t> </a:t>
                      </a:r>
                      <a:r>
                        <a:rPr sz="692" b="1" spc="-15">
                          <a:latin typeface="Times New Roman"/>
                          <a:cs typeface="Times New Roman"/>
                        </a:rPr>
                        <a:t>Name</a:t>
                      </a:r>
                      <a:endParaRPr sz="900">
                        <a:latin typeface="Times New Roman"/>
                        <a:cs typeface="Times New Roman"/>
                      </a:endParaRPr>
                    </a:p>
                  </a:txBody>
                  <a:tcPr marL="0" marR="0" marT="0" marB="0">
                    <a:lnL w="6350">
                      <a:solidFill>
                        <a:srgbClr val="A6A6A6"/>
                      </a:solidFill>
                      <a:prstDash val="solid"/>
                    </a:lnL>
                    <a:lnR w="6350">
                      <a:solidFill>
                        <a:srgbClr val="A6A6A6"/>
                      </a:solidFill>
                      <a:prstDash val="solid"/>
                    </a:lnR>
                    <a:lnT w="6350">
                      <a:solidFill>
                        <a:srgbClr val="A6A6A6"/>
                      </a:solidFill>
                      <a:prstDash val="solid"/>
                    </a:lnT>
                    <a:lnB w="9525">
                      <a:solidFill>
                        <a:srgbClr val="404040"/>
                      </a:solidFill>
                      <a:prstDash val="solid"/>
                    </a:lnB>
                    <a:solidFill>
                      <a:srgbClr val="BDC0BE"/>
                    </a:solidFill>
                  </a:tcPr>
                </a:tc>
                <a:tc>
                  <a:txBody>
                    <a:bodyPr/>
                    <a:lstStyle/>
                    <a:p>
                      <a:pPr marL="977">
                        <a:lnSpc>
                          <a:spcPts val="1045"/>
                        </a:lnSpc>
                      </a:pPr>
                      <a:r>
                        <a:rPr sz="692" b="1">
                          <a:latin typeface="Times New Roman"/>
                          <a:cs typeface="Times New Roman"/>
                        </a:rPr>
                        <a:t>Column</a:t>
                      </a:r>
                      <a:r>
                        <a:rPr sz="692" b="1" spc="-35">
                          <a:latin typeface="Times New Roman"/>
                          <a:cs typeface="Times New Roman"/>
                        </a:rPr>
                        <a:t> </a:t>
                      </a:r>
                      <a:r>
                        <a:rPr sz="692" b="1" spc="-8">
                          <a:latin typeface="Times New Roman"/>
                          <a:cs typeface="Times New Roman"/>
                        </a:rPr>
                        <a:t>Description</a:t>
                      </a:r>
                      <a:endParaRPr sz="900">
                        <a:latin typeface="Times New Roman"/>
                        <a:cs typeface="Times New Roman"/>
                      </a:endParaRPr>
                    </a:p>
                  </a:txBody>
                  <a:tcPr marL="0" marR="0" marT="0" marB="0">
                    <a:lnL w="6350">
                      <a:solidFill>
                        <a:srgbClr val="A6A6A6"/>
                      </a:solidFill>
                      <a:prstDash val="solid"/>
                    </a:lnL>
                    <a:lnR w="6350">
                      <a:solidFill>
                        <a:srgbClr val="A6A6A6"/>
                      </a:solidFill>
                      <a:prstDash val="solid"/>
                    </a:lnR>
                    <a:lnT w="6350">
                      <a:solidFill>
                        <a:srgbClr val="A6A6A6"/>
                      </a:solidFill>
                      <a:prstDash val="solid"/>
                    </a:lnT>
                    <a:lnB w="9525">
                      <a:solidFill>
                        <a:srgbClr val="404040"/>
                      </a:solidFill>
                      <a:prstDash val="solid"/>
                    </a:lnB>
                    <a:solidFill>
                      <a:srgbClr val="BDC0BE"/>
                    </a:solidFill>
                  </a:tcPr>
                </a:tc>
                <a:extLst>
                  <a:ext uri="{0D108BD9-81ED-4DB2-BD59-A6C34878D82A}">
                    <a16:rowId xmlns:a16="http://schemas.microsoft.com/office/drawing/2014/main" val="10000"/>
                  </a:ext>
                </a:extLst>
              </a:tr>
              <a:tr h="224666">
                <a:tc>
                  <a:txBody>
                    <a:bodyPr/>
                    <a:lstStyle/>
                    <a:p>
                      <a:pPr marL="1954">
                        <a:lnSpc>
                          <a:spcPts val="1070"/>
                        </a:lnSpc>
                      </a:pPr>
                      <a:r>
                        <a:rPr sz="692" b="1" spc="-15">
                          <a:latin typeface="Times New Roman"/>
                          <a:cs typeface="Times New Roman"/>
                        </a:rPr>
                        <a:t>Team</a:t>
                      </a:r>
                      <a:endParaRPr sz="900">
                        <a:latin typeface="Times New Roman"/>
                        <a:cs typeface="Times New Roman"/>
                      </a:endParaRPr>
                    </a:p>
                  </a:txBody>
                  <a:tcPr marL="0" marR="0" marT="0" marB="0">
                    <a:lnL w="6350">
                      <a:solidFill>
                        <a:srgbClr val="A6A6A6"/>
                      </a:solidFill>
                      <a:prstDash val="solid"/>
                    </a:lnL>
                    <a:lnR w="6350">
                      <a:solidFill>
                        <a:srgbClr val="A6A6A6"/>
                      </a:solidFill>
                      <a:prstDash val="solid"/>
                    </a:lnR>
                    <a:lnT w="9525">
                      <a:solidFill>
                        <a:srgbClr val="404040"/>
                      </a:solidFill>
                      <a:prstDash val="solid"/>
                    </a:lnT>
                    <a:lnB w="6350">
                      <a:solidFill>
                        <a:srgbClr val="A6A6A6"/>
                      </a:solidFill>
                      <a:prstDash val="solid"/>
                    </a:lnB>
                  </a:tcPr>
                </a:tc>
                <a:tc>
                  <a:txBody>
                    <a:bodyPr/>
                    <a:lstStyle/>
                    <a:p>
                      <a:pPr marL="977">
                        <a:lnSpc>
                          <a:spcPts val="1045"/>
                        </a:lnSpc>
                      </a:pPr>
                      <a:r>
                        <a:rPr sz="692">
                          <a:latin typeface="Times New Roman"/>
                          <a:cs typeface="Times New Roman"/>
                        </a:rPr>
                        <a:t>Names</a:t>
                      </a:r>
                      <a:r>
                        <a:rPr sz="692" spc="4">
                          <a:latin typeface="Times New Roman"/>
                          <a:cs typeface="Times New Roman"/>
                        </a:rPr>
                        <a:t> </a:t>
                      </a:r>
                      <a:r>
                        <a:rPr sz="692">
                          <a:latin typeface="Times New Roman"/>
                          <a:cs typeface="Times New Roman"/>
                        </a:rPr>
                        <a:t>of teams</a:t>
                      </a:r>
                      <a:r>
                        <a:rPr sz="692" spc="8">
                          <a:latin typeface="Times New Roman"/>
                          <a:cs typeface="Times New Roman"/>
                        </a:rPr>
                        <a:t> </a:t>
                      </a:r>
                      <a:r>
                        <a:rPr sz="692" spc="-8">
                          <a:latin typeface="Times New Roman"/>
                          <a:cs typeface="Times New Roman"/>
                        </a:rPr>
                        <a:t>participating</a:t>
                      </a:r>
                      <a:endParaRPr sz="900">
                        <a:latin typeface="Times New Roman"/>
                        <a:cs typeface="Times New Roman"/>
                      </a:endParaRPr>
                    </a:p>
                    <a:p>
                      <a:pPr marL="977">
                        <a:lnSpc>
                          <a:spcPct val="100000"/>
                        </a:lnSpc>
                        <a:spcBef>
                          <a:spcPts val="27"/>
                        </a:spcBef>
                      </a:pPr>
                      <a:r>
                        <a:rPr sz="692">
                          <a:latin typeface="Times New Roman"/>
                          <a:cs typeface="Times New Roman"/>
                        </a:rPr>
                        <a:t>in</a:t>
                      </a:r>
                      <a:r>
                        <a:rPr sz="692" spc="-4">
                          <a:latin typeface="Times New Roman"/>
                          <a:cs typeface="Times New Roman"/>
                        </a:rPr>
                        <a:t> </a:t>
                      </a:r>
                      <a:r>
                        <a:rPr sz="692">
                          <a:latin typeface="Times New Roman"/>
                          <a:cs typeface="Times New Roman"/>
                        </a:rPr>
                        <a:t>the</a:t>
                      </a:r>
                      <a:r>
                        <a:rPr sz="692" spc="-12">
                          <a:latin typeface="Times New Roman"/>
                          <a:cs typeface="Times New Roman"/>
                        </a:rPr>
                        <a:t> </a:t>
                      </a:r>
                      <a:r>
                        <a:rPr sz="692">
                          <a:latin typeface="Times New Roman"/>
                          <a:cs typeface="Times New Roman"/>
                        </a:rPr>
                        <a:t>IPL</a:t>
                      </a:r>
                      <a:r>
                        <a:rPr sz="692" spc="-12">
                          <a:latin typeface="Times New Roman"/>
                          <a:cs typeface="Times New Roman"/>
                        </a:rPr>
                        <a:t> </a:t>
                      </a:r>
                      <a:r>
                        <a:rPr sz="692" spc="-8">
                          <a:latin typeface="Times New Roman"/>
                          <a:cs typeface="Times New Roman"/>
                        </a:rPr>
                        <a:t>tournament.</a:t>
                      </a:r>
                      <a:endParaRPr sz="900">
                        <a:latin typeface="Times New Roman"/>
                        <a:cs typeface="Times New Roman"/>
                      </a:endParaRPr>
                    </a:p>
                  </a:txBody>
                  <a:tcPr marL="0" marR="0" marT="0" marB="0">
                    <a:lnL w="6350">
                      <a:solidFill>
                        <a:srgbClr val="A6A6A6"/>
                      </a:solidFill>
                      <a:prstDash val="solid"/>
                    </a:lnL>
                    <a:lnR w="6350">
                      <a:solidFill>
                        <a:srgbClr val="A6A6A6"/>
                      </a:solidFill>
                      <a:prstDash val="solid"/>
                    </a:lnR>
                    <a:lnT w="9525">
                      <a:solidFill>
                        <a:srgbClr val="404040"/>
                      </a:solidFill>
                      <a:prstDash val="solid"/>
                    </a:lnT>
                    <a:lnB w="6350">
                      <a:solidFill>
                        <a:srgbClr val="A6A6A6"/>
                      </a:solidFill>
                      <a:prstDash val="solid"/>
                    </a:lnB>
                  </a:tcPr>
                </a:tc>
                <a:extLst>
                  <a:ext uri="{0D108BD9-81ED-4DB2-BD59-A6C34878D82A}">
                    <a16:rowId xmlns:a16="http://schemas.microsoft.com/office/drawing/2014/main" val="10001"/>
                  </a:ext>
                </a:extLst>
              </a:tr>
            </a:tbl>
          </a:graphicData>
        </a:graphic>
      </p:graphicFrame>
      <p:sp>
        <p:nvSpPr>
          <p:cNvPr id="3" name="object 3"/>
          <p:cNvSpPr txBox="1"/>
          <p:nvPr/>
        </p:nvSpPr>
        <p:spPr>
          <a:xfrm>
            <a:off x="4982037" y="1940915"/>
            <a:ext cx="2238842" cy="818076"/>
          </a:xfrm>
          <a:prstGeom prst="rect">
            <a:avLst/>
          </a:prstGeom>
        </p:spPr>
        <p:txBody>
          <a:bodyPr vert="horz" wrap="square" lIns="0" tIns="10256" rIns="0" bIns="0" rtlCol="0">
            <a:spAutoFit/>
          </a:bodyPr>
          <a:lstStyle/>
          <a:p>
            <a:pPr marL="9768">
              <a:lnSpc>
                <a:spcPct val="100000"/>
              </a:lnSpc>
              <a:spcBef>
                <a:spcPts val="81"/>
              </a:spcBef>
            </a:pPr>
            <a:r>
              <a:rPr sz="808" i="1" u="sng">
                <a:uFill>
                  <a:solidFill>
                    <a:srgbClr val="000000"/>
                  </a:solidFill>
                </a:uFill>
                <a:latin typeface="Times New Roman"/>
                <a:cs typeface="Times New Roman"/>
              </a:rPr>
              <a:t>3.2.1.5.</a:t>
            </a:r>
            <a:r>
              <a:rPr sz="808" i="1" u="sng" spc="-23">
                <a:uFill>
                  <a:solidFill>
                    <a:srgbClr val="000000"/>
                  </a:solidFill>
                </a:uFill>
                <a:latin typeface="Times New Roman"/>
                <a:cs typeface="Times New Roman"/>
              </a:rPr>
              <a:t> </a:t>
            </a:r>
            <a:r>
              <a:rPr sz="808" i="1" u="sng">
                <a:uFill>
                  <a:solidFill>
                    <a:srgbClr val="000000"/>
                  </a:solidFill>
                </a:uFill>
                <a:latin typeface="Times New Roman"/>
                <a:cs typeface="Times New Roman"/>
              </a:rPr>
              <a:t>Deliveries</a:t>
            </a:r>
            <a:r>
              <a:rPr sz="808" i="1" u="sng" spc="-15">
                <a:uFill>
                  <a:solidFill>
                    <a:srgbClr val="000000"/>
                  </a:solidFill>
                </a:uFill>
                <a:latin typeface="Times New Roman"/>
                <a:cs typeface="Times New Roman"/>
              </a:rPr>
              <a:t> </a:t>
            </a:r>
            <a:r>
              <a:rPr sz="808" i="1" u="sng" spc="-8">
                <a:uFill>
                  <a:solidFill>
                    <a:srgbClr val="000000"/>
                  </a:solidFill>
                </a:uFill>
                <a:latin typeface="Times New Roman"/>
                <a:cs typeface="Times New Roman"/>
              </a:rPr>
              <a:t>dataset</a:t>
            </a:r>
            <a:endParaRPr sz="808">
              <a:latin typeface="Times New Roman"/>
              <a:cs typeface="Times New Roman"/>
            </a:endParaRPr>
          </a:p>
          <a:p>
            <a:pPr marL="9768" marR="3907" indent="140660" algn="just">
              <a:lnSpc>
                <a:spcPct val="100000"/>
              </a:lnSpc>
              <a:spcBef>
                <a:spcPts val="696"/>
              </a:spcBef>
            </a:pPr>
            <a:r>
              <a:rPr sz="769">
                <a:latin typeface="Times New Roman"/>
                <a:cs typeface="Times New Roman"/>
              </a:rPr>
              <a:t>The</a:t>
            </a:r>
            <a:r>
              <a:rPr sz="769" spc="315">
                <a:latin typeface="Times New Roman"/>
                <a:cs typeface="Times New Roman"/>
              </a:rPr>
              <a:t> </a:t>
            </a:r>
            <a:r>
              <a:rPr sz="769">
                <a:latin typeface="Times New Roman"/>
                <a:cs typeface="Times New Roman"/>
              </a:rPr>
              <a:t>Deliveries</a:t>
            </a:r>
            <a:r>
              <a:rPr sz="769" spc="315">
                <a:latin typeface="Times New Roman"/>
                <a:cs typeface="Times New Roman"/>
              </a:rPr>
              <a:t> </a:t>
            </a:r>
            <a:r>
              <a:rPr sz="769">
                <a:latin typeface="Times New Roman"/>
                <a:cs typeface="Times New Roman"/>
              </a:rPr>
              <a:t>dataset</a:t>
            </a:r>
            <a:r>
              <a:rPr sz="769" spc="319">
                <a:latin typeface="Times New Roman"/>
                <a:cs typeface="Times New Roman"/>
              </a:rPr>
              <a:t> </a:t>
            </a:r>
            <a:r>
              <a:rPr sz="769">
                <a:latin typeface="Times New Roman"/>
                <a:cs typeface="Times New Roman"/>
              </a:rPr>
              <a:t>contains</a:t>
            </a:r>
            <a:r>
              <a:rPr sz="769" spc="312">
                <a:latin typeface="Times New Roman"/>
                <a:cs typeface="Times New Roman"/>
              </a:rPr>
              <a:t> </a:t>
            </a:r>
            <a:r>
              <a:rPr sz="769">
                <a:latin typeface="Times New Roman"/>
                <a:cs typeface="Times New Roman"/>
              </a:rPr>
              <a:t>20</a:t>
            </a:r>
            <a:r>
              <a:rPr sz="769" spc="323">
                <a:latin typeface="Times New Roman"/>
                <a:cs typeface="Times New Roman"/>
              </a:rPr>
              <a:t> </a:t>
            </a:r>
            <a:r>
              <a:rPr sz="769">
                <a:latin typeface="Times New Roman"/>
                <a:cs typeface="Times New Roman"/>
              </a:rPr>
              <a:t>columns</a:t>
            </a:r>
            <a:r>
              <a:rPr sz="769" spc="315">
                <a:latin typeface="Times New Roman"/>
                <a:cs typeface="Times New Roman"/>
              </a:rPr>
              <a:t> </a:t>
            </a:r>
            <a:r>
              <a:rPr sz="769" spc="-19">
                <a:latin typeface="Times New Roman"/>
                <a:cs typeface="Times New Roman"/>
              </a:rPr>
              <a:t>i.e </a:t>
            </a:r>
            <a:r>
              <a:rPr sz="769">
                <a:latin typeface="Times New Roman"/>
                <a:cs typeface="Times New Roman"/>
              </a:rPr>
              <a:t>innings,</a:t>
            </a:r>
            <a:r>
              <a:rPr sz="769" spc="185">
                <a:latin typeface="Times New Roman"/>
                <a:cs typeface="Times New Roman"/>
              </a:rPr>
              <a:t>  </a:t>
            </a:r>
            <a:r>
              <a:rPr sz="769">
                <a:latin typeface="Times New Roman"/>
                <a:cs typeface="Times New Roman"/>
              </a:rPr>
              <a:t>batting_team,</a:t>
            </a:r>
            <a:r>
              <a:rPr sz="769" spc="192">
                <a:latin typeface="Times New Roman"/>
                <a:cs typeface="Times New Roman"/>
              </a:rPr>
              <a:t>  </a:t>
            </a:r>
            <a:r>
              <a:rPr sz="769">
                <a:latin typeface="Times New Roman"/>
                <a:cs typeface="Times New Roman"/>
              </a:rPr>
              <a:t>bowling_team,</a:t>
            </a:r>
            <a:r>
              <a:rPr sz="769" spc="185">
                <a:latin typeface="Times New Roman"/>
                <a:cs typeface="Times New Roman"/>
              </a:rPr>
              <a:t>  </a:t>
            </a:r>
            <a:r>
              <a:rPr sz="769">
                <a:latin typeface="Times New Roman"/>
                <a:cs typeface="Times New Roman"/>
              </a:rPr>
              <a:t>over,</a:t>
            </a:r>
            <a:r>
              <a:rPr sz="769" spc="188">
                <a:latin typeface="Times New Roman"/>
                <a:cs typeface="Times New Roman"/>
              </a:rPr>
              <a:t>  </a:t>
            </a:r>
            <a:r>
              <a:rPr sz="769" spc="-8">
                <a:latin typeface="Times New Roman"/>
                <a:cs typeface="Times New Roman"/>
              </a:rPr>
              <a:t>Ball, </a:t>
            </a:r>
            <a:r>
              <a:rPr sz="769">
                <a:latin typeface="Times New Roman"/>
                <a:cs typeface="Times New Roman"/>
              </a:rPr>
              <a:t>Batsmen,</a:t>
            </a:r>
            <a:r>
              <a:rPr sz="769" spc="-19">
                <a:latin typeface="Times New Roman"/>
                <a:cs typeface="Times New Roman"/>
              </a:rPr>
              <a:t> </a:t>
            </a:r>
            <a:r>
              <a:rPr sz="769">
                <a:latin typeface="Times New Roman"/>
                <a:cs typeface="Times New Roman"/>
              </a:rPr>
              <a:t>Non_striker,</a:t>
            </a:r>
            <a:r>
              <a:rPr sz="769" spc="-19">
                <a:latin typeface="Times New Roman"/>
                <a:cs typeface="Times New Roman"/>
              </a:rPr>
              <a:t> </a:t>
            </a:r>
            <a:r>
              <a:rPr sz="769">
                <a:latin typeface="Times New Roman"/>
                <a:cs typeface="Times New Roman"/>
              </a:rPr>
              <a:t>Bowler,</a:t>
            </a:r>
            <a:r>
              <a:rPr sz="769" spc="-15">
                <a:latin typeface="Times New Roman"/>
                <a:cs typeface="Times New Roman"/>
              </a:rPr>
              <a:t> </a:t>
            </a:r>
            <a:r>
              <a:rPr sz="769">
                <a:latin typeface="Times New Roman"/>
                <a:cs typeface="Times New Roman"/>
              </a:rPr>
              <a:t>is_super_over,</a:t>
            </a:r>
            <a:r>
              <a:rPr sz="769" spc="-12">
                <a:latin typeface="Times New Roman"/>
                <a:cs typeface="Times New Roman"/>
              </a:rPr>
              <a:t> </a:t>
            </a:r>
            <a:r>
              <a:rPr sz="769">
                <a:latin typeface="Times New Roman"/>
                <a:cs typeface="Times New Roman"/>
              </a:rPr>
              <a:t>wide</a:t>
            </a:r>
            <a:r>
              <a:rPr sz="769" spc="-19">
                <a:latin typeface="Times New Roman"/>
                <a:cs typeface="Times New Roman"/>
              </a:rPr>
              <a:t> </a:t>
            </a:r>
            <a:r>
              <a:rPr sz="769" spc="-15">
                <a:latin typeface="Times New Roman"/>
                <a:cs typeface="Times New Roman"/>
              </a:rPr>
              <a:t>run, </a:t>
            </a:r>
            <a:r>
              <a:rPr sz="769">
                <a:latin typeface="Times New Roman"/>
                <a:cs typeface="Times New Roman"/>
              </a:rPr>
              <a:t>bye_run,</a:t>
            </a:r>
            <a:r>
              <a:rPr sz="769" spc="292">
                <a:latin typeface="Times New Roman"/>
                <a:cs typeface="Times New Roman"/>
              </a:rPr>
              <a:t>  </a:t>
            </a:r>
            <a:r>
              <a:rPr sz="769">
                <a:latin typeface="Times New Roman"/>
                <a:cs typeface="Times New Roman"/>
              </a:rPr>
              <a:t>Legbye_run,</a:t>
            </a:r>
            <a:r>
              <a:rPr sz="769" spc="296">
                <a:latin typeface="Times New Roman"/>
                <a:cs typeface="Times New Roman"/>
              </a:rPr>
              <a:t>  </a:t>
            </a:r>
            <a:r>
              <a:rPr sz="769">
                <a:latin typeface="Times New Roman"/>
                <a:cs typeface="Times New Roman"/>
              </a:rPr>
              <a:t>no_ball_run,</a:t>
            </a:r>
            <a:r>
              <a:rPr sz="769" spc="292">
                <a:latin typeface="Times New Roman"/>
                <a:cs typeface="Times New Roman"/>
              </a:rPr>
              <a:t>  </a:t>
            </a:r>
            <a:r>
              <a:rPr sz="769" spc="-8">
                <a:latin typeface="Times New Roman"/>
                <a:cs typeface="Times New Roman"/>
              </a:rPr>
              <a:t>penalty_run, </a:t>
            </a:r>
            <a:r>
              <a:rPr sz="769">
                <a:latin typeface="Times New Roman"/>
                <a:cs typeface="Times New Roman"/>
              </a:rPr>
              <a:t>batsmen_run,</a:t>
            </a:r>
            <a:r>
              <a:rPr sz="769" spc="12">
                <a:latin typeface="Times New Roman"/>
                <a:cs typeface="Times New Roman"/>
              </a:rPr>
              <a:t> </a:t>
            </a:r>
            <a:r>
              <a:rPr sz="769">
                <a:latin typeface="Times New Roman"/>
                <a:cs typeface="Times New Roman"/>
              </a:rPr>
              <a:t>extra_runs,</a:t>
            </a:r>
            <a:r>
              <a:rPr sz="769" spc="12">
                <a:latin typeface="Times New Roman"/>
                <a:cs typeface="Times New Roman"/>
              </a:rPr>
              <a:t> </a:t>
            </a:r>
            <a:r>
              <a:rPr sz="769">
                <a:latin typeface="Times New Roman"/>
                <a:cs typeface="Times New Roman"/>
              </a:rPr>
              <a:t>total_runs,</a:t>
            </a:r>
            <a:r>
              <a:rPr sz="769" spc="12">
                <a:latin typeface="Times New Roman"/>
                <a:cs typeface="Times New Roman"/>
              </a:rPr>
              <a:t> </a:t>
            </a:r>
            <a:r>
              <a:rPr sz="769" spc="-8">
                <a:latin typeface="Times New Roman"/>
                <a:cs typeface="Times New Roman"/>
              </a:rPr>
              <a:t>players_dismissed,</a:t>
            </a:r>
            <a:endParaRPr sz="769">
              <a:latin typeface="Times New Roman"/>
              <a:cs typeface="Times New Roman"/>
            </a:endParaRPr>
          </a:p>
        </p:txBody>
      </p:sp>
      <p:sp>
        <p:nvSpPr>
          <p:cNvPr id="4" name="object 4"/>
          <p:cNvSpPr txBox="1"/>
          <p:nvPr/>
        </p:nvSpPr>
        <p:spPr>
          <a:xfrm>
            <a:off x="4982037" y="2739455"/>
            <a:ext cx="2238842" cy="423934"/>
          </a:xfrm>
          <a:prstGeom prst="rect">
            <a:avLst/>
          </a:prstGeom>
        </p:spPr>
        <p:txBody>
          <a:bodyPr vert="horz" wrap="square" lIns="0" tIns="9280" rIns="0" bIns="0" rtlCol="0">
            <a:spAutoFit/>
          </a:bodyPr>
          <a:lstStyle/>
          <a:p>
            <a:pPr marL="9768" marR="3907">
              <a:lnSpc>
                <a:spcPct val="100000"/>
              </a:lnSpc>
              <a:spcBef>
                <a:spcPts val="73"/>
              </a:spcBef>
            </a:pPr>
            <a:r>
              <a:rPr sz="769">
                <a:latin typeface="Times New Roman"/>
                <a:cs typeface="Times New Roman"/>
              </a:rPr>
              <a:t>dismissal_kind,</a:t>
            </a:r>
            <a:r>
              <a:rPr sz="769" spc="135">
                <a:latin typeface="Times New Roman"/>
                <a:cs typeface="Times New Roman"/>
              </a:rPr>
              <a:t> </a:t>
            </a:r>
            <a:r>
              <a:rPr sz="769">
                <a:latin typeface="Times New Roman"/>
                <a:cs typeface="Times New Roman"/>
              </a:rPr>
              <a:t>fielder.</a:t>
            </a:r>
            <a:r>
              <a:rPr sz="769" spc="138">
                <a:latin typeface="Times New Roman"/>
                <a:cs typeface="Times New Roman"/>
              </a:rPr>
              <a:t> </a:t>
            </a:r>
            <a:r>
              <a:rPr sz="769">
                <a:latin typeface="Times New Roman"/>
                <a:cs typeface="Times New Roman"/>
              </a:rPr>
              <a:t>The</a:t>
            </a:r>
            <a:r>
              <a:rPr sz="769" spc="131">
                <a:latin typeface="Times New Roman"/>
                <a:cs typeface="Times New Roman"/>
              </a:rPr>
              <a:t> </a:t>
            </a:r>
            <a:r>
              <a:rPr sz="769">
                <a:latin typeface="Times New Roman"/>
                <a:cs typeface="Times New Roman"/>
              </a:rPr>
              <a:t>table</a:t>
            </a:r>
            <a:r>
              <a:rPr sz="769" spc="127">
                <a:latin typeface="Times New Roman"/>
                <a:cs typeface="Times New Roman"/>
              </a:rPr>
              <a:t> </a:t>
            </a:r>
            <a:r>
              <a:rPr sz="769">
                <a:latin typeface="Times New Roman"/>
                <a:cs typeface="Times New Roman"/>
              </a:rPr>
              <a:t>5</a:t>
            </a:r>
            <a:r>
              <a:rPr sz="769" spc="131">
                <a:latin typeface="Times New Roman"/>
                <a:cs typeface="Times New Roman"/>
              </a:rPr>
              <a:t> </a:t>
            </a:r>
            <a:r>
              <a:rPr sz="769">
                <a:latin typeface="Times New Roman"/>
                <a:cs typeface="Times New Roman"/>
              </a:rPr>
              <a:t>shows</a:t>
            </a:r>
            <a:r>
              <a:rPr sz="769" spc="123">
                <a:latin typeface="Times New Roman"/>
                <a:cs typeface="Times New Roman"/>
              </a:rPr>
              <a:t> </a:t>
            </a:r>
            <a:r>
              <a:rPr sz="769">
                <a:latin typeface="Times New Roman"/>
                <a:cs typeface="Times New Roman"/>
              </a:rPr>
              <a:t>the</a:t>
            </a:r>
            <a:r>
              <a:rPr sz="769" spc="131">
                <a:latin typeface="Times New Roman"/>
                <a:cs typeface="Times New Roman"/>
              </a:rPr>
              <a:t> </a:t>
            </a:r>
            <a:r>
              <a:rPr sz="769" spc="-8">
                <a:latin typeface="Times New Roman"/>
                <a:cs typeface="Times New Roman"/>
              </a:rPr>
              <a:t>dataset </a:t>
            </a:r>
            <a:r>
              <a:rPr sz="769">
                <a:latin typeface="Times New Roman"/>
                <a:cs typeface="Times New Roman"/>
              </a:rPr>
              <a:t>column</a:t>
            </a:r>
            <a:r>
              <a:rPr sz="769" spc="-27">
                <a:latin typeface="Times New Roman"/>
                <a:cs typeface="Times New Roman"/>
              </a:rPr>
              <a:t> </a:t>
            </a:r>
            <a:r>
              <a:rPr sz="769">
                <a:latin typeface="Times New Roman"/>
                <a:cs typeface="Times New Roman"/>
              </a:rPr>
              <a:t>and</a:t>
            </a:r>
            <a:r>
              <a:rPr sz="769" spc="-19">
                <a:latin typeface="Times New Roman"/>
                <a:cs typeface="Times New Roman"/>
              </a:rPr>
              <a:t> </a:t>
            </a:r>
            <a:r>
              <a:rPr sz="769">
                <a:latin typeface="Times New Roman"/>
                <a:cs typeface="Times New Roman"/>
              </a:rPr>
              <a:t>its</a:t>
            </a:r>
            <a:r>
              <a:rPr sz="769" spc="-23">
                <a:latin typeface="Times New Roman"/>
                <a:cs typeface="Times New Roman"/>
              </a:rPr>
              <a:t> </a:t>
            </a:r>
            <a:r>
              <a:rPr sz="769">
                <a:latin typeface="Times New Roman"/>
                <a:cs typeface="Times New Roman"/>
              </a:rPr>
              <a:t>description</a:t>
            </a:r>
            <a:r>
              <a:rPr sz="769" spc="-19">
                <a:latin typeface="Times New Roman"/>
                <a:cs typeface="Times New Roman"/>
              </a:rPr>
              <a:t> </a:t>
            </a:r>
            <a:r>
              <a:rPr sz="769" spc="-15">
                <a:latin typeface="Times New Roman"/>
                <a:cs typeface="Times New Roman"/>
              </a:rPr>
              <a:t>[24].</a:t>
            </a:r>
            <a:endParaRPr sz="769">
              <a:latin typeface="Times New Roman"/>
              <a:cs typeface="Times New Roman"/>
            </a:endParaRPr>
          </a:p>
          <a:p>
            <a:pPr marL="9768">
              <a:lnSpc>
                <a:spcPct val="100000"/>
              </a:lnSpc>
              <a:spcBef>
                <a:spcPts val="415"/>
              </a:spcBef>
            </a:pPr>
            <a:r>
              <a:rPr sz="769" b="1">
                <a:latin typeface="Times New Roman"/>
                <a:cs typeface="Times New Roman"/>
              </a:rPr>
              <a:t>Table</a:t>
            </a:r>
            <a:r>
              <a:rPr sz="769" b="1" spc="-23">
                <a:latin typeface="Times New Roman"/>
                <a:cs typeface="Times New Roman"/>
              </a:rPr>
              <a:t> </a:t>
            </a:r>
            <a:r>
              <a:rPr sz="769" b="1">
                <a:latin typeface="Times New Roman"/>
                <a:cs typeface="Times New Roman"/>
              </a:rPr>
              <a:t>5.</a:t>
            </a:r>
            <a:r>
              <a:rPr sz="769" b="1" spc="-19">
                <a:latin typeface="Times New Roman"/>
                <a:cs typeface="Times New Roman"/>
              </a:rPr>
              <a:t> </a:t>
            </a:r>
            <a:r>
              <a:rPr sz="769">
                <a:latin typeface="Times New Roman"/>
                <a:cs typeface="Times New Roman"/>
              </a:rPr>
              <a:t>Deliveries</a:t>
            </a:r>
            <a:r>
              <a:rPr sz="769" spc="-19">
                <a:latin typeface="Times New Roman"/>
                <a:cs typeface="Times New Roman"/>
              </a:rPr>
              <a:t> </a:t>
            </a:r>
            <a:r>
              <a:rPr sz="769">
                <a:latin typeface="Times New Roman"/>
                <a:cs typeface="Times New Roman"/>
              </a:rPr>
              <a:t>dataset</a:t>
            </a:r>
            <a:r>
              <a:rPr sz="769" spc="-23">
                <a:latin typeface="Times New Roman"/>
                <a:cs typeface="Times New Roman"/>
              </a:rPr>
              <a:t> </a:t>
            </a:r>
            <a:r>
              <a:rPr sz="769" spc="-8">
                <a:latin typeface="Times New Roman"/>
                <a:cs typeface="Times New Roman"/>
              </a:rPr>
              <a:t>description</a:t>
            </a:r>
            <a:endParaRPr sz="769">
              <a:latin typeface="Times New Roman"/>
              <a:cs typeface="Times New Roman"/>
            </a:endParaRPr>
          </a:p>
        </p:txBody>
      </p:sp>
      <p:graphicFrame>
        <p:nvGraphicFramePr>
          <p:cNvPr id="5" name="object 5"/>
          <p:cNvGraphicFramePr>
            <a:graphicFrameLocks noGrp="1"/>
          </p:cNvGraphicFramePr>
          <p:nvPr/>
        </p:nvGraphicFramePr>
        <p:xfrm>
          <a:off x="4991805" y="3226296"/>
          <a:ext cx="2215887" cy="4136288"/>
        </p:xfrm>
        <a:graphic>
          <a:graphicData uri="http://schemas.openxmlformats.org/drawingml/2006/table">
            <a:tbl>
              <a:tblPr firstRow="1" bandRow="1">
                <a:tableStyleId>{2D5ABB26-0587-4C30-8999-92F81FD0307C}</a:tableStyleId>
              </a:tblPr>
              <a:tblGrid>
                <a:gridCol w="1071557">
                  <a:extLst>
                    <a:ext uri="{9D8B030D-6E8A-4147-A177-3AD203B41FA5}">
                      <a16:colId xmlns:a16="http://schemas.microsoft.com/office/drawing/2014/main" val="20000"/>
                    </a:ext>
                  </a:extLst>
                </a:gridCol>
                <a:gridCol w="1144330">
                  <a:extLst>
                    <a:ext uri="{9D8B030D-6E8A-4147-A177-3AD203B41FA5}">
                      <a16:colId xmlns:a16="http://schemas.microsoft.com/office/drawing/2014/main" val="20001"/>
                    </a:ext>
                  </a:extLst>
                </a:gridCol>
              </a:tblGrid>
              <a:tr h="211967">
                <a:tc>
                  <a:txBody>
                    <a:bodyPr/>
                    <a:lstStyle/>
                    <a:p>
                      <a:pPr marL="1954">
                        <a:lnSpc>
                          <a:spcPts val="1045"/>
                        </a:lnSpc>
                      </a:pPr>
                      <a:r>
                        <a:rPr sz="692" b="1">
                          <a:latin typeface="Times New Roman"/>
                          <a:cs typeface="Times New Roman"/>
                        </a:rPr>
                        <a:t>Column</a:t>
                      </a:r>
                      <a:r>
                        <a:rPr sz="692" b="1" spc="-35">
                          <a:latin typeface="Times New Roman"/>
                          <a:cs typeface="Times New Roman"/>
                        </a:rPr>
                        <a:t> </a:t>
                      </a:r>
                      <a:r>
                        <a:rPr sz="692" b="1" spc="-15">
                          <a:latin typeface="Times New Roman"/>
                          <a:cs typeface="Times New Roman"/>
                        </a:rPr>
                        <a:t>Name</a:t>
                      </a:r>
                      <a:endParaRPr sz="900">
                        <a:latin typeface="Times New Roman"/>
                        <a:cs typeface="Times New Roman"/>
                      </a:endParaRPr>
                    </a:p>
                  </a:txBody>
                  <a:tcPr marL="0" marR="0" marT="0" marB="0">
                    <a:lnL w="6350">
                      <a:solidFill>
                        <a:srgbClr val="A6A6A6"/>
                      </a:solidFill>
                      <a:prstDash val="solid"/>
                    </a:lnL>
                    <a:lnR w="6350">
                      <a:solidFill>
                        <a:srgbClr val="A6A6A6"/>
                      </a:solidFill>
                      <a:prstDash val="solid"/>
                    </a:lnR>
                    <a:lnT w="6350">
                      <a:solidFill>
                        <a:srgbClr val="A6A6A6"/>
                      </a:solidFill>
                      <a:prstDash val="solid"/>
                    </a:lnT>
                    <a:lnB w="9525">
                      <a:solidFill>
                        <a:srgbClr val="404040"/>
                      </a:solidFill>
                      <a:prstDash val="solid"/>
                    </a:lnB>
                    <a:solidFill>
                      <a:srgbClr val="BDC0BE"/>
                    </a:solidFill>
                  </a:tcPr>
                </a:tc>
                <a:tc>
                  <a:txBody>
                    <a:bodyPr/>
                    <a:lstStyle/>
                    <a:p>
                      <a:pPr marL="1954">
                        <a:lnSpc>
                          <a:spcPts val="1045"/>
                        </a:lnSpc>
                      </a:pPr>
                      <a:r>
                        <a:rPr sz="692" b="1">
                          <a:latin typeface="Times New Roman"/>
                          <a:cs typeface="Times New Roman"/>
                        </a:rPr>
                        <a:t>Column</a:t>
                      </a:r>
                      <a:r>
                        <a:rPr sz="692" b="1" spc="-35">
                          <a:latin typeface="Times New Roman"/>
                          <a:cs typeface="Times New Roman"/>
                        </a:rPr>
                        <a:t> </a:t>
                      </a:r>
                      <a:r>
                        <a:rPr sz="692" b="1" spc="-8">
                          <a:latin typeface="Times New Roman"/>
                          <a:cs typeface="Times New Roman"/>
                        </a:rPr>
                        <a:t>Description</a:t>
                      </a:r>
                      <a:endParaRPr sz="900">
                        <a:latin typeface="Times New Roman"/>
                        <a:cs typeface="Times New Roman"/>
                      </a:endParaRPr>
                    </a:p>
                  </a:txBody>
                  <a:tcPr marL="0" marR="0" marT="0" marB="0">
                    <a:lnL w="6350">
                      <a:solidFill>
                        <a:srgbClr val="A6A6A6"/>
                      </a:solidFill>
                      <a:prstDash val="solid"/>
                    </a:lnL>
                    <a:lnR w="6350">
                      <a:solidFill>
                        <a:srgbClr val="A6A6A6"/>
                      </a:solidFill>
                      <a:prstDash val="solid"/>
                    </a:lnR>
                    <a:lnT w="6350">
                      <a:solidFill>
                        <a:srgbClr val="A6A6A6"/>
                      </a:solidFill>
                      <a:prstDash val="solid"/>
                    </a:lnT>
                    <a:lnB w="9525">
                      <a:solidFill>
                        <a:srgbClr val="404040"/>
                      </a:solidFill>
                      <a:prstDash val="solid"/>
                    </a:lnB>
                    <a:solidFill>
                      <a:srgbClr val="BDC0BE"/>
                    </a:solidFill>
                  </a:tcPr>
                </a:tc>
                <a:extLst>
                  <a:ext uri="{0D108BD9-81ED-4DB2-BD59-A6C34878D82A}">
                    <a16:rowId xmlns:a16="http://schemas.microsoft.com/office/drawing/2014/main" val="10000"/>
                  </a:ext>
                </a:extLst>
              </a:tr>
              <a:tr h="212944">
                <a:tc>
                  <a:txBody>
                    <a:bodyPr/>
                    <a:lstStyle/>
                    <a:p>
                      <a:pPr marL="1954">
                        <a:lnSpc>
                          <a:spcPts val="1070"/>
                        </a:lnSpc>
                      </a:pPr>
                      <a:r>
                        <a:rPr sz="692" b="1" spc="-8">
                          <a:latin typeface="Times New Roman"/>
                          <a:cs typeface="Times New Roman"/>
                        </a:rPr>
                        <a:t>Inning</a:t>
                      </a:r>
                      <a:endParaRPr sz="900">
                        <a:latin typeface="Times New Roman"/>
                        <a:cs typeface="Times New Roman"/>
                      </a:endParaRPr>
                    </a:p>
                  </a:txBody>
                  <a:tcPr marL="0" marR="0" marT="0" marB="0">
                    <a:lnL w="6350">
                      <a:solidFill>
                        <a:srgbClr val="A6A6A6"/>
                      </a:solidFill>
                      <a:prstDash val="solid"/>
                    </a:lnL>
                    <a:lnR w="6350">
                      <a:solidFill>
                        <a:srgbClr val="A6A6A6"/>
                      </a:solidFill>
                      <a:prstDash val="solid"/>
                    </a:lnR>
                    <a:lnT w="9525">
                      <a:solidFill>
                        <a:srgbClr val="404040"/>
                      </a:solidFill>
                      <a:prstDash val="solid"/>
                    </a:lnT>
                    <a:lnB w="6350">
                      <a:solidFill>
                        <a:srgbClr val="A6A6A6"/>
                      </a:solidFill>
                      <a:prstDash val="solid"/>
                    </a:lnB>
                  </a:tcPr>
                </a:tc>
                <a:tc>
                  <a:txBody>
                    <a:bodyPr/>
                    <a:lstStyle/>
                    <a:p>
                      <a:pPr marL="1954">
                        <a:lnSpc>
                          <a:spcPts val="1045"/>
                        </a:lnSpc>
                      </a:pPr>
                      <a:r>
                        <a:rPr sz="692">
                          <a:latin typeface="Times New Roman"/>
                          <a:cs typeface="Times New Roman"/>
                        </a:rPr>
                        <a:t>Tells</a:t>
                      </a:r>
                      <a:r>
                        <a:rPr sz="692" spc="-4">
                          <a:latin typeface="Times New Roman"/>
                          <a:cs typeface="Times New Roman"/>
                        </a:rPr>
                        <a:t> </a:t>
                      </a:r>
                      <a:r>
                        <a:rPr sz="692">
                          <a:latin typeface="Times New Roman"/>
                          <a:cs typeface="Times New Roman"/>
                        </a:rPr>
                        <a:t>us</a:t>
                      </a:r>
                      <a:r>
                        <a:rPr sz="692" spc="-4">
                          <a:latin typeface="Times New Roman"/>
                          <a:cs typeface="Times New Roman"/>
                        </a:rPr>
                        <a:t> </a:t>
                      </a:r>
                      <a:r>
                        <a:rPr sz="692">
                          <a:latin typeface="Times New Roman"/>
                          <a:cs typeface="Times New Roman"/>
                        </a:rPr>
                        <a:t>the</a:t>
                      </a:r>
                      <a:r>
                        <a:rPr sz="692" spc="-4">
                          <a:latin typeface="Times New Roman"/>
                          <a:cs typeface="Times New Roman"/>
                        </a:rPr>
                        <a:t> </a:t>
                      </a:r>
                      <a:r>
                        <a:rPr sz="692">
                          <a:latin typeface="Times New Roman"/>
                          <a:cs typeface="Times New Roman"/>
                        </a:rPr>
                        <a:t>inning</a:t>
                      </a:r>
                      <a:r>
                        <a:rPr sz="692" spc="-15">
                          <a:latin typeface="Times New Roman"/>
                          <a:cs typeface="Times New Roman"/>
                        </a:rPr>
                        <a:t> </a:t>
                      </a:r>
                      <a:r>
                        <a:rPr sz="692">
                          <a:latin typeface="Times New Roman"/>
                          <a:cs typeface="Times New Roman"/>
                        </a:rPr>
                        <a:t>being</a:t>
                      </a:r>
                      <a:r>
                        <a:rPr sz="692" spc="-8">
                          <a:latin typeface="Times New Roman"/>
                          <a:cs typeface="Times New Roman"/>
                        </a:rPr>
                        <a:t> played</a:t>
                      </a:r>
                      <a:endParaRPr sz="900">
                        <a:latin typeface="Times New Roman"/>
                        <a:cs typeface="Times New Roman"/>
                      </a:endParaRPr>
                    </a:p>
                  </a:txBody>
                  <a:tcPr marL="0" marR="0" marT="0" marB="0">
                    <a:lnL w="6350">
                      <a:solidFill>
                        <a:srgbClr val="A6A6A6"/>
                      </a:solidFill>
                      <a:prstDash val="solid"/>
                    </a:lnL>
                    <a:lnR w="6350">
                      <a:solidFill>
                        <a:srgbClr val="A6A6A6"/>
                      </a:solidFill>
                      <a:prstDash val="solid"/>
                    </a:lnR>
                    <a:lnT w="9525">
                      <a:solidFill>
                        <a:srgbClr val="404040"/>
                      </a:solidFill>
                      <a:prstDash val="solid"/>
                    </a:lnT>
                    <a:lnB w="6350">
                      <a:solidFill>
                        <a:srgbClr val="A6A6A6"/>
                      </a:solidFill>
                      <a:prstDash val="solid"/>
                    </a:lnB>
                  </a:tcPr>
                </a:tc>
                <a:extLst>
                  <a:ext uri="{0D108BD9-81ED-4DB2-BD59-A6C34878D82A}">
                    <a16:rowId xmlns:a16="http://schemas.microsoft.com/office/drawing/2014/main" val="10001"/>
                  </a:ext>
                </a:extLst>
              </a:tr>
              <a:tr h="321370">
                <a:tc>
                  <a:txBody>
                    <a:bodyPr/>
                    <a:lstStyle/>
                    <a:p>
                      <a:pPr marL="1954">
                        <a:lnSpc>
                          <a:spcPts val="1045"/>
                        </a:lnSpc>
                      </a:pPr>
                      <a:r>
                        <a:rPr sz="692" b="1" spc="-8">
                          <a:latin typeface="Times New Roman"/>
                          <a:cs typeface="Times New Roman"/>
                        </a:rPr>
                        <a:t>Batting_team</a:t>
                      </a:r>
                      <a:endParaRPr sz="900">
                        <a:latin typeface="Times New Roman"/>
                        <a:cs typeface="Times New Roman"/>
                      </a:endParaRPr>
                    </a:p>
                  </a:txBody>
                  <a:tcPr marL="0" marR="0" marT="0" marB="0">
                    <a:lnL w="6350">
                      <a:solidFill>
                        <a:srgbClr val="A6A6A6"/>
                      </a:solidFill>
                      <a:prstDash val="solid"/>
                    </a:lnL>
                    <a:lnR w="6350">
                      <a:solidFill>
                        <a:srgbClr val="A6A6A6"/>
                      </a:solidFill>
                      <a:prstDash val="solid"/>
                    </a:lnR>
                    <a:lnT w="6350">
                      <a:solidFill>
                        <a:srgbClr val="A6A6A6"/>
                      </a:solidFill>
                      <a:prstDash val="solid"/>
                    </a:lnT>
                    <a:lnB w="6350">
                      <a:solidFill>
                        <a:srgbClr val="A6A6A6"/>
                      </a:solidFill>
                      <a:prstDash val="solid"/>
                    </a:lnB>
                    <a:solidFill>
                      <a:srgbClr val="F5F5F5"/>
                    </a:solidFill>
                  </a:tcPr>
                </a:tc>
                <a:tc>
                  <a:txBody>
                    <a:bodyPr/>
                    <a:lstStyle/>
                    <a:p>
                      <a:pPr marL="1954">
                        <a:lnSpc>
                          <a:spcPts val="1019"/>
                        </a:lnSpc>
                      </a:pPr>
                      <a:r>
                        <a:rPr sz="692">
                          <a:latin typeface="Times New Roman"/>
                          <a:cs typeface="Times New Roman"/>
                        </a:rPr>
                        <a:t>Tells</a:t>
                      </a:r>
                      <a:r>
                        <a:rPr sz="692" spc="176">
                          <a:latin typeface="Times New Roman"/>
                          <a:cs typeface="Times New Roman"/>
                        </a:rPr>
                        <a:t> </a:t>
                      </a:r>
                      <a:r>
                        <a:rPr sz="692">
                          <a:latin typeface="Times New Roman"/>
                          <a:cs typeface="Times New Roman"/>
                        </a:rPr>
                        <a:t>us</a:t>
                      </a:r>
                      <a:r>
                        <a:rPr sz="692" spc="176">
                          <a:latin typeface="Times New Roman"/>
                          <a:cs typeface="Times New Roman"/>
                        </a:rPr>
                        <a:t> </a:t>
                      </a:r>
                      <a:r>
                        <a:rPr sz="692">
                          <a:latin typeface="Times New Roman"/>
                          <a:cs typeface="Times New Roman"/>
                        </a:rPr>
                        <a:t>name</a:t>
                      </a:r>
                      <a:r>
                        <a:rPr sz="692" spc="173">
                          <a:latin typeface="Times New Roman"/>
                          <a:cs typeface="Times New Roman"/>
                        </a:rPr>
                        <a:t> </a:t>
                      </a:r>
                      <a:r>
                        <a:rPr sz="692">
                          <a:latin typeface="Times New Roman"/>
                          <a:cs typeface="Times New Roman"/>
                        </a:rPr>
                        <a:t>of</a:t>
                      </a:r>
                      <a:r>
                        <a:rPr sz="692" spc="169">
                          <a:latin typeface="Times New Roman"/>
                          <a:cs typeface="Times New Roman"/>
                        </a:rPr>
                        <a:t> </a:t>
                      </a:r>
                      <a:r>
                        <a:rPr sz="692">
                          <a:latin typeface="Times New Roman"/>
                          <a:cs typeface="Times New Roman"/>
                        </a:rPr>
                        <a:t>then</a:t>
                      </a:r>
                      <a:r>
                        <a:rPr sz="692" spc="181">
                          <a:latin typeface="Times New Roman"/>
                          <a:cs typeface="Times New Roman"/>
                        </a:rPr>
                        <a:t> </a:t>
                      </a:r>
                      <a:r>
                        <a:rPr sz="692" spc="-8">
                          <a:latin typeface="Times New Roman"/>
                          <a:cs typeface="Times New Roman"/>
                        </a:rPr>
                        <a:t>batting</a:t>
                      </a:r>
                      <a:endParaRPr sz="900">
                        <a:latin typeface="Times New Roman"/>
                        <a:cs typeface="Times New Roman"/>
                      </a:endParaRPr>
                    </a:p>
                    <a:p>
                      <a:pPr marL="1954">
                        <a:lnSpc>
                          <a:spcPct val="100000"/>
                        </a:lnSpc>
                        <a:spcBef>
                          <a:spcPts val="27"/>
                        </a:spcBef>
                      </a:pPr>
                      <a:r>
                        <a:rPr sz="692" spc="-15">
                          <a:latin typeface="Times New Roman"/>
                          <a:cs typeface="Times New Roman"/>
                        </a:rPr>
                        <a:t>team</a:t>
                      </a:r>
                      <a:endParaRPr sz="900">
                        <a:latin typeface="Times New Roman"/>
                        <a:cs typeface="Times New Roman"/>
                      </a:endParaRPr>
                    </a:p>
                  </a:txBody>
                  <a:tcPr marL="0" marR="0" marT="0" marB="0">
                    <a:lnL w="6350">
                      <a:solidFill>
                        <a:srgbClr val="A6A6A6"/>
                      </a:solidFill>
                      <a:prstDash val="solid"/>
                    </a:lnL>
                    <a:lnR w="6350">
                      <a:solidFill>
                        <a:srgbClr val="A6A6A6"/>
                      </a:solidFill>
                      <a:prstDash val="solid"/>
                    </a:lnR>
                    <a:lnT w="6350">
                      <a:solidFill>
                        <a:srgbClr val="A6A6A6"/>
                      </a:solidFill>
                      <a:prstDash val="solid"/>
                    </a:lnT>
                    <a:lnB w="6350">
                      <a:solidFill>
                        <a:srgbClr val="A6A6A6"/>
                      </a:solidFill>
                      <a:prstDash val="solid"/>
                    </a:lnB>
                    <a:solidFill>
                      <a:srgbClr val="F5F5F5"/>
                    </a:solidFill>
                  </a:tcPr>
                </a:tc>
                <a:extLst>
                  <a:ext uri="{0D108BD9-81ED-4DB2-BD59-A6C34878D82A}">
                    <a16:rowId xmlns:a16="http://schemas.microsoft.com/office/drawing/2014/main" val="10002"/>
                  </a:ext>
                </a:extLst>
              </a:tr>
              <a:tr h="210502">
                <a:tc>
                  <a:txBody>
                    <a:bodyPr/>
                    <a:lstStyle/>
                    <a:p>
                      <a:pPr marL="1954">
                        <a:lnSpc>
                          <a:spcPts val="1045"/>
                        </a:lnSpc>
                      </a:pPr>
                      <a:r>
                        <a:rPr sz="692" b="1" spc="-8">
                          <a:latin typeface="Times New Roman"/>
                          <a:cs typeface="Times New Roman"/>
                        </a:rPr>
                        <a:t>Bowling_team</a:t>
                      </a:r>
                      <a:endParaRPr sz="900">
                        <a:latin typeface="Times New Roman"/>
                        <a:cs typeface="Times New Roman"/>
                      </a:endParaRPr>
                    </a:p>
                  </a:txBody>
                  <a:tcPr marL="0" marR="0" marT="0" marB="0">
                    <a:lnL w="6350">
                      <a:solidFill>
                        <a:srgbClr val="A6A6A6"/>
                      </a:solidFill>
                      <a:prstDash val="solid"/>
                    </a:lnL>
                    <a:lnR w="6350">
                      <a:solidFill>
                        <a:srgbClr val="A6A6A6"/>
                      </a:solidFill>
                      <a:prstDash val="solid"/>
                    </a:lnR>
                    <a:lnT w="6350">
                      <a:solidFill>
                        <a:srgbClr val="A6A6A6"/>
                      </a:solidFill>
                      <a:prstDash val="solid"/>
                    </a:lnT>
                    <a:lnB w="6350">
                      <a:solidFill>
                        <a:srgbClr val="A6A6A6"/>
                      </a:solidFill>
                      <a:prstDash val="solid"/>
                    </a:lnB>
                  </a:tcPr>
                </a:tc>
                <a:tc>
                  <a:txBody>
                    <a:bodyPr/>
                    <a:lstStyle/>
                    <a:p>
                      <a:pPr marL="1954">
                        <a:lnSpc>
                          <a:spcPts val="1019"/>
                        </a:lnSpc>
                      </a:pPr>
                      <a:r>
                        <a:rPr sz="692">
                          <a:latin typeface="Times New Roman"/>
                          <a:cs typeface="Times New Roman"/>
                        </a:rPr>
                        <a:t>Tells</a:t>
                      </a:r>
                      <a:r>
                        <a:rPr sz="692" spc="-12">
                          <a:latin typeface="Times New Roman"/>
                          <a:cs typeface="Times New Roman"/>
                        </a:rPr>
                        <a:t> </a:t>
                      </a:r>
                      <a:r>
                        <a:rPr sz="692">
                          <a:latin typeface="Times New Roman"/>
                          <a:cs typeface="Times New Roman"/>
                        </a:rPr>
                        <a:t>name</a:t>
                      </a:r>
                      <a:r>
                        <a:rPr sz="692" spc="-12">
                          <a:latin typeface="Times New Roman"/>
                          <a:cs typeface="Times New Roman"/>
                        </a:rPr>
                        <a:t> </a:t>
                      </a:r>
                      <a:r>
                        <a:rPr sz="692">
                          <a:latin typeface="Times New Roman"/>
                          <a:cs typeface="Times New Roman"/>
                        </a:rPr>
                        <a:t>of</a:t>
                      </a:r>
                      <a:r>
                        <a:rPr sz="692" spc="-15">
                          <a:latin typeface="Times New Roman"/>
                          <a:cs typeface="Times New Roman"/>
                        </a:rPr>
                        <a:t> </a:t>
                      </a:r>
                      <a:r>
                        <a:rPr sz="692">
                          <a:latin typeface="Times New Roman"/>
                          <a:cs typeface="Times New Roman"/>
                        </a:rPr>
                        <a:t>bowling</a:t>
                      </a:r>
                      <a:r>
                        <a:rPr sz="692" spc="-12">
                          <a:latin typeface="Times New Roman"/>
                          <a:cs typeface="Times New Roman"/>
                        </a:rPr>
                        <a:t> </a:t>
                      </a:r>
                      <a:r>
                        <a:rPr sz="692" spc="-15">
                          <a:latin typeface="Times New Roman"/>
                          <a:cs typeface="Times New Roman"/>
                        </a:rPr>
                        <a:t>team</a:t>
                      </a:r>
                      <a:endParaRPr sz="900">
                        <a:latin typeface="Times New Roman"/>
                        <a:cs typeface="Times New Roman"/>
                      </a:endParaRPr>
                    </a:p>
                  </a:txBody>
                  <a:tcPr marL="0" marR="0" marT="0" marB="0">
                    <a:lnL w="6350">
                      <a:solidFill>
                        <a:srgbClr val="A6A6A6"/>
                      </a:solidFill>
                      <a:prstDash val="solid"/>
                    </a:lnL>
                    <a:lnR w="6350">
                      <a:solidFill>
                        <a:srgbClr val="A6A6A6"/>
                      </a:solidFill>
                      <a:prstDash val="solid"/>
                    </a:lnR>
                    <a:lnT w="6350">
                      <a:solidFill>
                        <a:srgbClr val="A6A6A6"/>
                      </a:solidFill>
                      <a:prstDash val="solid"/>
                    </a:lnT>
                    <a:lnB w="6350">
                      <a:solidFill>
                        <a:srgbClr val="A6A6A6"/>
                      </a:solidFill>
                      <a:prstDash val="solid"/>
                    </a:lnB>
                  </a:tcPr>
                </a:tc>
                <a:extLst>
                  <a:ext uri="{0D108BD9-81ED-4DB2-BD59-A6C34878D82A}">
                    <a16:rowId xmlns:a16="http://schemas.microsoft.com/office/drawing/2014/main" val="10003"/>
                  </a:ext>
                </a:extLst>
              </a:tr>
              <a:tr h="320881">
                <a:tc>
                  <a:txBody>
                    <a:bodyPr/>
                    <a:lstStyle/>
                    <a:p>
                      <a:pPr marL="1954">
                        <a:lnSpc>
                          <a:spcPts val="1045"/>
                        </a:lnSpc>
                      </a:pPr>
                      <a:r>
                        <a:rPr sz="692" b="1" spc="-15">
                          <a:latin typeface="Times New Roman"/>
                          <a:cs typeface="Times New Roman"/>
                        </a:rPr>
                        <a:t>Over</a:t>
                      </a:r>
                      <a:endParaRPr sz="900">
                        <a:latin typeface="Times New Roman"/>
                        <a:cs typeface="Times New Roman"/>
                      </a:endParaRPr>
                    </a:p>
                  </a:txBody>
                  <a:tcPr marL="0" marR="0" marT="0" marB="0">
                    <a:lnL w="6350">
                      <a:solidFill>
                        <a:srgbClr val="A6A6A6"/>
                      </a:solidFill>
                      <a:prstDash val="solid"/>
                    </a:lnL>
                    <a:lnR w="6350">
                      <a:solidFill>
                        <a:srgbClr val="A6A6A6"/>
                      </a:solidFill>
                      <a:prstDash val="solid"/>
                    </a:lnR>
                    <a:lnT w="6350">
                      <a:solidFill>
                        <a:srgbClr val="A6A6A6"/>
                      </a:solidFill>
                      <a:prstDash val="solid"/>
                    </a:lnT>
                    <a:lnB w="6350">
                      <a:solidFill>
                        <a:srgbClr val="A6A6A6"/>
                      </a:solidFill>
                      <a:prstDash val="solid"/>
                    </a:lnB>
                    <a:solidFill>
                      <a:srgbClr val="F5F5F5"/>
                    </a:solidFill>
                  </a:tcPr>
                </a:tc>
                <a:tc>
                  <a:txBody>
                    <a:bodyPr/>
                    <a:lstStyle/>
                    <a:p>
                      <a:pPr marL="1954">
                        <a:lnSpc>
                          <a:spcPts val="1019"/>
                        </a:lnSpc>
                      </a:pPr>
                      <a:r>
                        <a:rPr sz="692">
                          <a:latin typeface="Times New Roman"/>
                          <a:cs typeface="Times New Roman"/>
                        </a:rPr>
                        <a:t>Tells</a:t>
                      </a:r>
                      <a:r>
                        <a:rPr sz="692" spc="281">
                          <a:latin typeface="Times New Roman"/>
                          <a:cs typeface="Times New Roman"/>
                        </a:rPr>
                        <a:t> </a:t>
                      </a:r>
                      <a:r>
                        <a:rPr sz="692">
                          <a:latin typeface="Times New Roman"/>
                          <a:cs typeface="Times New Roman"/>
                        </a:rPr>
                        <a:t>the</a:t>
                      </a:r>
                      <a:r>
                        <a:rPr sz="692" spc="281">
                          <a:latin typeface="Times New Roman"/>
                          <a:cs typeface="Times New Roman"/>
                        </a:rPr>
                        <a:t> </a:t>
                      </a:r>
                      <a:r>
                        <a:rPr sz="692">
                          <a:latin typeface="Times New Roman"/>
                          <a:cs typeface="Times New Roman"/>
                        </a:rPr>
                        <a:t>over</a:t>
                      </a:r>
                      <a:r>
                        <a:rPr sz="692" spc="273">
                          <a:latin typeface="Times New Roman"/>
                          <a:cs typeface="Times New Roman"/>
                        </a:rPr>
                        <a:t> </a:t>
                      </a:r>
                      <a:r>
                        <a:rPr sz="692">
                          <a:latin typeface="Times New Roman"/>
                          <a:cs typeface="Times New Roman"/>
                        </a:rPr>
                        <a:t>number</a:t>
                      </a:r>
                      <a:r>
                        <a:rPr sz="692" spc="285">
                          <a:latin typeface="Times New Roman"/>
                          <a:cs typeface="Times New Roman"/>
                        </a:rPr>
                        <a:t> </a:t>
                      </a:r>
                      <a:r>
                        <a:rPr sz="692" spc="-15">
                          <a:latin typeface="Times New Roman"/>
                          <a:cs typeface="Times New Roman"/>
                        </a:rPr>
                        <a:t>being</a:t>
                      </a:r>
                      <a:endParaRPr sz="900">
                        <a:latin typeface="Times New Roman"/>
                        <a:cs typeface="Times New Roman"/>
                      </a:endParaRPr>
                    </a:p>
                    <a:p>
                      <a:pPr marL="1954">
                        <a:lnSpc>
                          <a:spcPct val="100000"/>
                        </a:lnSpc>
                        <a:spcBef>
                          <a:spcPts val="35"/>
                        </a:spcBef>
                      </a:pPr>
                      <a:r>
                        <a:rPr sz="692" spc="-8">
                          <a:latin typeface="Times New Roman"/>
                          <a:cs typeface="Times New Roman"/>
                        </a:rPr>
                        <a:t>bowled</a:t>
                      </a:r>
                      <a:endParaRPr sz="900">
                        <a:latin typeface="Times New Roman"/>
                        <a:cs typeface="Times New Roman"/>
                      </a:endParaRPr>
                    </a:p>
                  </a:txBody>
                  <a:tcPr marL="0" marR="0" marT="0" marB="0">
                    <a:lnL w="6350">
                      <a:solidFill>
                        <a:srgbClr val="A6A6A6"/>
                      </a:solidFill>
                      <a:prstDash val="solid"/>
                    </a:lnL>
                    <a:lnR w="6350">
                      <a:solidFill>
                        <a:srgbClr val="A6A6A6"/>
                      </a:solidFill>
                      <a:prstDash val="solid"/>
                    </a:lnR>
                    <a:lnT w="6350">
                      <a:solidFill>
                        <a:srgbClr val="A6A6A6"/>
                      </a:solidFill>
                      <a:prstDash val="solid"/>
                    </a:lnT>
                    <a:lnB w="6350">
                      <a:solidFill>
                        <a:srgbClr val="A6A6A6"/>
                      </a:solidFill>
                      <a:prstDash val="solid"/>
                    </a:lnB>
                    <a:solidFill>
                      <a:srgbClr val="F5F5F5"/>
                    </a:solidFill>
                  </a:tcPr>
                </a:tc>
                <a:extLst>
                  <a:ext uri="{0D108BD9-81ED-4DB2-BD59-A6C34878D82A}">
                    <a16:rowId xmlns:a16="http://schemas.microsoft.com/office/drawing/2014/main" val="10004"/>
                  </a:ext>
                </a:extLst>
              </a:tr>
              <a:tr h="210502">
                <a:tc>
                  <a:txBody>
                    <a:bodyPr/>
                    <a:lstStyle/>
                    <a:p>
                      <a:pPr marL="1954">
                        <a:lnSpc>
                          <a:spcPts val="1045"/>
                        </a:lnSpc>
                      </a:pPr>
                      <a:r>
                        <a:rPr sz="692" b="1" spc="-15">
                          <a:latin typeface="Times New Roman"/>
                          <a:cs typeface="Times New Roman"/>
                        </a:rPr>
                        <a:t>Ball</a:t>
                      </a:r>
                      <a:endParaRPr sz="900">
                        <a:latin typeface="Times New Roman"/>
                        <a:cs typeface="Times New Roman"/>
                      </a:endParaRPr>
                    </a:p>
                  </a:txBody>
                  <a:tcPr marL="0" marR="0" marT="0" marB="0">
                    <a:lnL w="6350">
                      <a:solidFill>
                        <a:srgbClr val="A6A6A6"/>
                      </a:solidFill>
                      <a:prstDash val="solid"/>
                    </a:lnL>
                    <a:lnR w="6350">
                      <a:solidFill>
                        <a:srgbClr val="A6A6A6"/>
                      </a:solidFill>
                      <a:prstDash val="solid"/>
                    </a:lnR>
                    <a:lnT w="6350">
                      <a:solidFill>
                        <a:srgbClr val="A6A6A6"/>
                      </a:solidFill>
                      <a:prstDash val="solid"/>
                    </a:lnT>
                    <a:lnB w="6350">
                      <a:solidFill>
                        <a:srgbClr val="A6A6A6"/>
                      </a:solidFill>
                      <a:prstDash val="solid"/>
                    </a:lnB>
                  </a:tcPr>
                </a:tc>
                <a:tc>
                  <a:txBody>
                    <a:bodyPr/>
                    <a:lstStyle/>
                    <a:p>
                      <a:pPr marL="1954">
                        <a:lnSpc>
                          <a:spcPts val="1019"/>
                        </a:lnSpc>
                      </a:pPr>
                      <a:r>
                        <a:rPr sz="692">
                          <a:latin typeface="Times New Roman"/>
                          <a:cs typeface="Times New Roman"/>
                        </a:rPr>
                        <a:t>Tells</a:t>
                      </a:r>
                      <a:r>
                        <a:rPr sz="692" spc="-27">
                          <a:latin typeface="Times New Roman"/>
                          <a:cs typeface="Times New Roman"/>
                        </a:rPr>
                        <a:t> </a:t>
                      </a:r>
                      <a:r>
                        <a:rPr sz="692">
                          <a:latin typeface="Times New Roman"/>
                          <a:cs typeface="Times New Roman"/>
                        </a:rPr>
                        <a:t>the</a:t>
                      </a:r>
                      <a:r>
                        <a:rPr sz="692" spc="-23">
                          <a:latin typeface="Times New Roman"/>
                          <a:cs typeface="Times New Roman"/>
                        </a:rPr>
                        <a:t> </a:t>
                      </a:r>
                      <a:r>
                        <a:rPr sz="692">
                          <a:latin typeface="Times New Roman"/>
                          <a:cs typeface="Times New Roman"/>
                        </a:rPr>
                        <a:t>ball</a:t>
                      </a:r>
                      <a:r>
                        <a:rPr sz="692" spc="-23">
                          <a:latin typeface="Times New Roman"/>
                          <a:cs typeface="Times New Roman"/>
                        </a:rPr>
                        <a:t> </a:t>
                      </a:r>
                      <a:r>
                        <a:rPr sz="692">
                          <a:latin typeface="Times New Roman"/>
                          <a:cs typeface="Times New Roman"/>
                        </a:rPr>
                        <a:t>number</a:t>
                      </a:r>
                      <a:r>
                        <a:rPr sz="692" spc="-23">
                          <a:latin typeface="Times New Roman"/>
                          <a:cs typeface="Times New Roman"/>
                        </a:rPr>
                        <a:t> </a:t>
                      </a:r>
                      <a:r>
                        <a:rPr sz="692">
                          <a:latin typeface="Times New Roman"/>
                          <a:cs typeface="Times New Roman"/>
                        </a:rPr>
                        <a:t>of</a:t>
                      </a:r>
                      <a:r>
                        <a:rPr sz="692" spc="-31">
                          <a:latin typeface="Times New Roman"/>
                          <a:cs typeface="Times New Roman"/>
                        </a:rPr>
                        <a:t> </a:t>
                      </a:r>
                      <a:r>
                        <a:rPr sz="692">
                          <a:latin typeface="Times New Roman"/>
                          <a:cs typeface="Times New Roman"/>
                        </a:rPr>
                        <a:t>the</a:t>
                      </a:r>
                      <a:r>
                        <a:rPr sz="692" spc="-27">
                          <a:latin typeface="Times New Roman"/>
                          <a:cs typeface="Times New Roman"/>
                        </a:rPr>
                        <a:t> </a:t>
                      </a:r>
                      <a:r>
                        <a:rPr sz="692" spc="-15">
                          <a:latin typeface="Times New Roman"/>
                          <a:cs typeface="Times New Roman"/>
                        </a:rPr>
                        <a:t>over</a:t>
                      </a:r>
                      <a:endParaRPr sz="900">
                        <a:latin typeface="Times New Roman"/>
                        <a:cs typeface="Times New Roman"/>
                      </a:endParaRPr>
                    </a:p>
                  </a:txBody>
                  <a:tcPr marL="0" marR="0" marT="0" marB="0">
                    <a:lnL w="6350">
                      <a:solidFill>
                        <a:srgbClr val="A6A6A6"/>
                      </a:solidFill>
                      <a:prstDash val="solid"/>
                    </a:lnL>
                    <a:lnR w="6350">
                      <a:solidFill>
                        <a:srgbClr val="A6A6A6"/>
                      </a:solidFill>
                      <a:prstDash val="solid"/>
                    </a:lnR>
                    <a:lnT w="6350">
                      <a:solidFill>
                        <a:srgbClr val="A6A6A6"/>
                      </a:solidFill>
                      <a:prstDash val="solid"/>
                    </a:lnT>
                    <a:lnB w="6350">
                      <a:solidFill>
                        <a:srgbClr val="A6A6A6"/>
                      </a:solidFill>
                      <a:prstDash val="solid"/>
                    </a:lnB>
                  </a:tcPr>
                </a:tc>
                <a:extLst>
                  <a:ext uri="{0D108BD9-81ED-4DB2-BD59-A6C34878D82A}">
                    <a16:rowId xmlns:a16="http://schemas.microsoft.com/office/drawing/2014/main" val="10005"/>
                  </a:ext>
                </a:extLst>
              </a:tr>
              <a:tr h="211967">
                <a:tc>
                  <a:txBody>
                    <a:bodyPr/>
                    <a:lstStyle/>
                    <a:p>
                      <a:pPr marL="1954">
                        <a:lnSpc>
                          <a:spcPts val="1055"/>
                        </a:lnSpc>
                      </a:pPr>
                      <a:r>
                        <a:rPr sz="692" b="1" spc="-8">
                          <a:latin typeface="Times New Roman"/>
                          <a:cs typeface="Times New Roman"/>
                        </a:rPr>
                        <a:t>Batsmen</a:t>
                      </a:r>
                      <a:endParaRPr sz="900">
                        <a:latin typeface="Times New Roman"/>
                        <a:cs typeface="Times New Roman"/>
                      </a:endParaRPr>
                    </a:p>
                  </a:txBody>
                  <a:tcPr marL="0" marR="0" marT="0" marB="0">
                    <a:lnL w="6350">
                      <a:solidFill>
                        <a:srgbClr val="A6A6A6"/>
                      </a:solidFill>
                      <a:prstDash val="solid"/>
                    </a:lnL>
                    <a:lnR w="6350">
                      <a:solidFill>
                        <a:srgbClr val="A6A6A6"/>
                      </a:solidFill>
                      <a:prstDash val="solid"/>
                    </a:lnR>
                    <a:lnT w="6350">
                      <a:solidFill>
                        <a:srgbClr val="A6A6A6"/>
                      </a:solidFill>
                      <a:prstDash val="solid"/>
                    </a:lnT>
                    <a:lnB w="6350">
                      <a:solidFill>
                        <a:srgbClr val="A6A6A6"/>
                      </a:solidFill>
                      <a:prstDash val="solid"/>
                    </a:lnB>
                    <a:solidFill>
                      <a:srgbClr val="F5F5F5"/>
                    </a:solidFill>
                  </a:tcPr>
                </a:tc>
                <a:tc>
                  <a:txBody>
                    <a:bodyPr/>
                    <a:lstStyle/>
                    <a:p>
                      <a:pPr marL="1954">
                        <a:lnSpc>
                          <a:spcPts val="1030"/>
                        </a:lnSpc>
                      </a:pPr>
                      <a:r>
                        <a:rPr sz="692">
                          <a:latin typeface="Times New Roman"/>
                          <a:cs typeface="Times New Roman"/>
                        </a:rPr>
                        <a:t>Name</a:t>
                      </a:r>
                      <a:r>
                        <a:rPr sz="692" spc="-12">
                          <a:latin typeface="Times New Roman"/>
                          <a:cs typeface="Times New Roman"/>
                        </a:rPr>
                        <a:t> </a:t>
                      </a:r>
                      <a:r>
                        <a:rPr sz="692">
                          <a:latin typeface="Times New Roman"/>
                          <a:cs typeface="Times New Roman"/>
                        </a:rPr>
                        <a:t>of</a:t>
                      </a:r>
                      <a:r>
                        <a:rPr sz="692" spc="-12">
                          <a:latin typeface="Times New Roman"/>
                          <a:cs typeface="Times New Roman"/>
                        </a:rPr>
                        <a:t> </a:t>
                      </a:r>
                      <a:r>
                        <a:rPr sz="692">
                          <a:latin typeface="Times New Roman"/>
                          <a:cs typeface="Times New Roman"/>
                        </a:rPr>
                        <a:t>batsmen</a:t>
                      </a:r>
                      <a:r>
                        <a:rPr sz="692" spc="-4">
                          <a:latin typeface="Times New Roman"/>
                          <a:cs typeface="Times New Roman"/>
                        </a:rPr>
                        <a:t> </a:t>
                      </a:r>
                      <a:r>
                        <a:rPr sz="692">
                          <a:latin typeface="Times New Roman"/>
                          <a:cs typeface="Times New Roman"/>
                        </a:rPr>
                        <a:t>on</a:t>
                      </a:r>
                      <a:r>
                        <a:rPr sz="692" spc="-4">
                          <a:latin typeface="Times New Roman"/>
                          <a:cs typeface="Times New Roman"/>
                        </a:rPr>
                        <a:t> </a:t>
                      </a:r>
                      <a:r>
                        <a:rPr sz="692" spc="-8">
                          <a:latin typeface="Times New Roman"/>
                          <a:cs typeface="Times New Roman"/>
                        </a:rPr>
                        <a:t>strike</a:t>
                      </a:r>
                      <a:endParaRPr sz="900">
                        <a:latin typeface="Times New Roman"/>
                        <a:cs typeface="Times New Roman"/>
                      </a:endParaRPr>
                    </a:p>
                  </a:txBody>
                  <a:tcPr marL="0" marR="0" marT="0" marB="0">
                    <a:lnL w="6350">
                      <a:solidFill>
                        <a:srgbClr val="A6A6A6"/>
                      </a:solidFill>
                      <a:prstDash val="solid"/>
                    </a:lnL>
                    <a:lnR w="6350">
                      <a:solidFill>
                        <a:srgbClr val="A6A6A6"/>
                      </a:solidFill>
                      <a:prstDash val="solid"/>
                    </a:lnR>
                    <a:lnT w="6350">
                      <a:solidFill>
                        <a:srgbClr val="A6A6A6"/>
                      </a:solidFill>
                      <a:prstDash val="solid"/>
                    </a:lnT>
                    <a:lnB w="6350">
                      <a:solidFill>
                        <a:srgbClr val="A6A6A6"/>
                      </a:solidFill>
                      <a:prstDash val="solid"/>
                    </a:lnB>
                    <a:solidFill>
                      <a:srgbClr val="F5F5F5"/>
                    </a:solidFill>
                  </a:tcPr>
                </a:tc>
                <a:extLst>
                  <a:ext uri="{0D108BD9-81ED-4DB2-BD59-A6C34878D82A}">
                    <a16:rowId xmlns:a16="http://schemas.microsoft.com/office/drawing/2014/main" val="10006"/>
                  </a:ext>
                </a:extLst>
              </a:tr>
              <a:tr h="211967">
                <a:tc>
                  <a:txBody>
                    <a:bodyPr/>
                    <a:lstStyle/>
                    <a:p>
                      <a:pPr marL="1954">
                        <a:lnSpc>
                          <a:spcPts val="1045"/>
                        </a:lnSpc>
                      </a:pPr>
                      <a:r>
                        <a:rPr sz="692" b="1" spc="-8">
                          <a:latin typeface="Times New Roman"/>
                          <a:cs typeface="Times New Roman"/>
                        </a:rPr>
                        <a:t>Non-striker</a:t>
                      </a:r>
                      <a:endParaRPr sz="900">
                        <a:latin typeface="Times New Roman"/>
                        <a:cs typeface="Times New Roman"/>
                      </a:endParaRPr>
                    </a:p>
                  </a:txBody>
                  <a:tcPr marL="0" marR="0" marT="0" marB="0">
                    <a:lnL w="6350">
                      <a:solidFill>
                        <a:srgbClr val="A6A6A6"/>
                      </a:solidFill>
                      <a:prstDash val="solid"/>
                    </a:lnL>
                    <a:lnR w="6350">
                      <a:solidFill>
                        <a:srgbClr val="A6A6A6"/>
                      </a:solidFill>
                      <a:prstDash val="solid"/>
                    </a:lnR>
                    <a:lnT w="6350">
                      <a:solidFill>
                        <a:srgbClr val="A6A6A6"/>
                      </a:solidFill>
                      <a:prstDash val="solid"/>
                    </a:lnT>
                    <a:lnB w="6350">
                      <a:solidFill>
                        <a:srgbClr val="A6A6A6"/>
                      </a:solidFill>
                      <a:prstDash val="solid"/>
                    </a:lnB>
                  </a:tcPr>
                </a:tc>
                <a:tc>
                  <a:txBody>
                    <a:bodyPr/>
                    <a:lstStyle/>
                    <a:p>
                      <a:pPr marL="1954">
                        <a:lnSpc>
                          <a:spcPts val="1019"/>
                        </a:lnSpc>
                      </a:pPr>
                      <a:r>
                        <a:rPr sz="692">
                          <a:latin typeface="Times New Roman"/>
                          <a:cs typeface="Times New Roman"/>
                        </a:rPr>
                        <a:t>Name</a:t>
                      </a:r>
                      <a:r>
                        <a:rPr sz="692" spc="-15">
                          <a:latin typeface="Times New Roman"/>
                          <a:cs typeface="Times New Roman"/>
                        </a:rPr>
                        <a:t> </a:t>
                      </a:r>
                      <a:r>
                        <a:rPr sz="692">
                          <a:latin typeface="Times New Roman"/>
                          <a:cs typeface="Times New Roman"/>
                        </a:rPr>
                        <a:t>of</a:t>
                      </a:r>
                      <a:r>
                        <a:rPr sz="692" spc="-15">
                          <a:latin typeface="Times New Roman"/>
                          <a:cs typeface="Times New Roman"/>
                        </a:rPr>
                        <a:t> </a:t>
                      </a:r>
                      <a:r>
                        <a:rPr sz="692">
                          <a:latin typeface="Times New Roman"/>
                          <a:cs typeface="Times New Roman"/>
                        </a:rPr>
                        <a:t>batsmen</a:t>
                      </a:r>
                      <a:r>
                        <a:rPr sz="692" spc="-8">
                          <a:latin typeface="Times New Roman"/>
                          <a:cs typeface="Times New Roman"/>
                        </a:rPr>
                        <a:t> </a:t>
                      </a:r>
                      <a:r>
                        <a:rPr sz="692">
                          <a:latin typeface="Times New Roman"/>
                          <a:cs typeface="Times New Roman"/>
                        </a:rPr>
                        <a:t>on</a:t>
                      </a:r>
                      <a:r>
                        <a:rPr sz="692" spc="-4">
                          <a:latin typeface="Times New Roman"/>
                          <a:cs typeface="Times New Roman"/>
                        </a:rPr>
                        <a:t> </a:t>
                      </a:r>
                      <a:r>
                        <a:rPr sz="692">
                          <a:latin typeface="Times New Roman"/>
                          <a:cs typeface="Times New Roman"/>
                        </a:rPr>
                        <a:t>runner</a:t>
                      </a:r>
                      <a:r>
                        <a:rPr sz="692" spc="-12">
                          <a:latin typeface="Times New Roman"/>
                          <a:cs typeface="Times New Roman"/>
                        </a:rPr>
                        <a:t> </a:t>
                      </a:r>
                      <a:r>
                        <a:rPr sz="692" spc="-19">
                          <a:latin typeface="Times New Roman"/>
                          <a:cs typeface="Times New Roman"/>
                        </a:rPr>
                        <a:t>end</a:t>
                      </a:r>
                      <a:endParaRPr sz="900">
                        <a:latin typeface="Times New Roman"/>
                        <a:cs typeface="Times New Roman"/>
                      </a:endParaRPr>
                    </a:p>
                  </a:txBody>
                  <a:tcPr marL="0" marR="0" marT="0" marB="0">
                    <a:lnL w="6350">
                      <a:solidFill>
                        <a:srgbClr val="A6A6A6"/>
                      </a:solidFill>
                      <a:prstDash val="solid"/>
                    </a:lnL>
                    <a:lnR w="6350">
                      <a:solidFill>
                        <a:srgbClr val="A6A6A6"/>
                      </a:solidFill>
                      <a:prstDash val="solid"/>
                    </a:lnR>
                    <a:lnT w="6350">
                      <a:solidFill>
                        <a:srgbClr val="A6A6A6"/>
                      </a:solidFill>
                      <a:prstDash val="solid"/>
                    </a:lnT>
                    <a:lnB w="6350">
                      <a:solidFill>
                        <a:srgbClr val="A6A6A6"/>
                      </a:solidFill>
                      <a:prstDash val="solid"/>
                    </a:lnB>
                  </a:tcPr>
                </a:tc>
                <a:extLst>
                  <a:ext uri="{0D108BD9-81ED-4DB2-BD59-A6C34878D82A}">
                    <a16:rowId xmlns:a16="http://schemas.microsoft.com/office/drawing/2014/main" val="10007"/>
                  </a:ext>
                </a:extLst>
              </a:tr>
              <a:tr h="210990">
                <a:tc>
                  <a:txBody>
                    <a:bodyPr/>
                    <a:lstStyle/>
                    <a:p>
                      <a:pPr marL="1954">
                        <a:lnSpc>
                          <a:spcPts val="1045"/>
                        </a:lnSpc>
                      </a:pPr>
                      <a:r>
                        <a:rPr sz="692" b="1" spc="-8">
                          <a:latin typeface="Times New Roman"/>
                          <a:cs typeface="Times New Roman"/>
                        </a:rPr>
                        <a:t>Bowler</a:t>
                      </a:r>
                      <a:endParaRPr sz="900">
                        <a:latin typeface="Times New Roman"/>
                        <a:cs typeface="Times New Roman"/>
                      </a:endParaRPr>
                    </a:p>
                  </a:txBody>
                  <a:tcPr marL="0" marR="0" marT="0" marB="0">
                    <a:lnL w="6350">
                      <a:solidFill>
                        <a:srgbClr val="A6A6A6"/>
                      </a:solidFill>
                      <a:prstDash val="solid"/>
                    </a:lnL>
                    <a:lnR w="6350">
                      <a:solidFill>
                        <a:srgbClr val="A6A6A6"/>
                      </a:solidFill>
                      <a:prstDash val="solid"/>
                    </a:lnR>
                    <a:lnT w="6350">
                      <a:solidFill>
                        <a:srgbClr val="A6A6A6"/>
                      </a:solidFill>
                      <a:prstDash val="solid"/>
                    </a:lnT>
                    <a:lnB w="6350">
                      <a:solidFill>
                        <a:srgbClr val="A6A6A6"/>
                      </a:solidFill>
                      <a:prstDash val="solid"/>
                    </a:lnB>
                    <a:solidFill>
                      <a:srgbClr val="F5F5F5"/>
                    </a:solidFill>
                  </a:tcPr>
                </a:tc>
                <a:tc>
                  <a:txBody>
                    <a:bodyPr/>
                    <a:lstStyle/>
                    <a:p>
                      <a:pPr marL="1954">
                        <a:lnSpc>
                          <a:spcPts val="1025"/>
                        </a:lnSpc>
                      </a:pPr>
                      <a:r>
                        <a:rPr sz="692">
                          <a:latin typeface="Times New Roman"/>
                          <a:cs typeface="Times New Roman"/>
                        </a:rPr>
                        <a:t>Name</a:t>
                      </a:r>
                      <a:r>
                        <a:rPr sz="692" spc="-15">
                          <a:latin typeface="Times New Roman"/>
                          <a:cs typeface="Times New Roman"/>
                        </a:rPr>
                        <a:t> </a:t>
                      </a:r>
                      <a:r>
                        <a:rPr sz="692">
                          <a:latin typeface="Times New Roman"/>
                          <a:cs typeface="Times New Roman"/>
                        </a:rPr>
                        <a:t>of</a:t>
                      </a:r>
                      <a:r>
                        <a:rPr sz="692" spc="-19">
                          <a:latin typeface="Times New Roman"/>
                          <a:cs typeface="Times New Roman"/>
                        </a:rPr>
                        <a:t> </a:t>
                      </a:r>
                      <a:r>
                        <a:rPr sz="692">
                          <a:latin typeface="Times New Roman"/>
                          <a:cs typeface="Times New Roman"/>
                        </a:rPr>
                        <a:t>bowler</a:t>
                      </a:r>
                      <a:r>
                        <a:rPr sz="692" spc="-12">
                          <a:latin typeface="Times New Roman"/>
                          <a:cs typeface="Times New Roman"/>
                        </a:rPr>
                        <a:t> </a:t>
                      </a:r>
                      <a:r>
                        <a:rPr sz="692" spc="-8">
                          <a:latin typeface="Times New Roman"/>
                          <a:cs typeface="Times New Roman"/>
                        </a:rPr>
                        <a:t>bowling</a:t>
                      </a:r>
                      <a:endParaRPr sz="900">
                        <a:latin typeface="Times New Roman"/>
                        <a:cs typeface="Times New Roman"/>
                      </a:endParaRPr>
                    </a:p>
                  </a:txBody>
                  <a:tcPr marL="0" marR="0" marT="0" marB="0">
                    <a:lnL w="6350">
                      <a:solidFill>
                        <a:srgbClr val="A6A6A6"/>
                      </a:solidFill>
                      <a:prstDash val="solid"/>
                    </a:lnL>
                    <a:lnR w="6350">
                      <a:solidFill>
                        <a:srgbClr val="A6A6A6"/>
                      </a:solidFill>
                      <a:prstDash val="solid"/>
                    </a:lnR>
                    <a:lnT w="6350">
                      <a:solidFill>
                        <a:srgbClr val="A6A6A6"/>
                      </a:solidFill>
                      <a:prstDash val="solid"/>
                    </a:lnT>
                    <a:lnB w="6350">
                      <a:solidFill>
                        <a:srgbClr val="A6A6A6"/>
                      </a:solidFill>
                      <a:prstDash val="solid"/>
                    </a:lnB>
                    <a:solidFill>
                      <a:srgbClr val="F5F5F5"/>
                    </a:solidFill>
                  </a:tcPr>
                </a:tc>
                <a:extLst>
                  <a:ext uri="{0D108BD9-81ED-4DB2-BD59-A6C34878D82A}">
                    <a16:rowId xmlns:a16="http://schemas.microsoft.com/office/drawing/2014/main" val="10008"/>
                  </a:ext>
                </a:extLst>
              </a:tr>
              <a:tr h="211967">
                <a:tc>
                  <a:txBody>
                    <a:bodyPr/>
                    <a:lstStyle/>
                    <a:p>
                      <a:pPr marL="1954">
                        <a:lnSpc>
                          <a:spcPts val="1045"/>
                        </a:lnSpc>
                      </a:pPr>
                      <a:r>
                        <a:rPr sz="692" b="1" spc="-8">
                          <a:latin typeface="Times New Roman"/>
                          <a:cs typeface="Times New Roman"/>
                        </a:rPr>
                        <a:t>Is_super_over</a:t>
                      </a:r>
                      <a:endParaRPr sz="900">
                        <a:latin typeface="Times New Roman"/>
                        <a:cs typeface="Times New Roman"/>
                      </a:endParaRPr>
                    </a:p>
                  </a:txBody>
                  <a:tcPr marL="0" marR="0" marT="0" marB="0">
                    <a:lnL w="6350">
                      <a:solidFill>
                        <a:srgbClr val="A6A6A6"/>
                      </a:solidFill>
                      <a:prstDash val="solid"/>
                    </a:lnL>
                    <a:lnR w="6350">
                      <a:solidFill>
                        <a:srgbClr val="A6A6A6"/>
                      </a:solidFill>
                      <a:prstDash val="solid"/>
                    </a:lnR>
                    <a:lnT w="6350">
                      <a:solidFill>
                        <a:srgbClr val="A6A6A6"/>
                      </a:solidFill>
                      <a:prstDash val="solid"/>
                    </a:lnT>
                    <a:lnB w="6350">
                      <a:solidFill>
                        <a:srgbClr val="A6A6A6"/>
                      </a:solidFill>
                      <a:prstDash val="solid"/>
                    </a:lnB>
                  </a:tcPr>
                </a:tc>
                <a:tc>
                  <a:txBody>
                    <a:bodyPr/>
                    <a:lstStyle/>
                    <a:p>
                      <a:pPr marL="1954">
                        <a:lnSpc>
                          <a:spcPts val="1019"/>
                        </a:lnSpc>
                      </a:pPr>
                      <a:r>
                        <a:rPr sz="692">
                          <a:latin typeface="Times New Roman"/>
                          <a:cs typeface="Times New Roman"/>
                        </a:rPr>
                        <a:t>Tells</a:t>
                      </a:r>
                      <a:r>
                        <a:rPr sz="692" spc="-8">
                          <a:latin typeface="Times New Roman"/>
                          <a:cs typeface="Times New Roman"/>
                        </a:rPr>
                        <a:t> </a:t>
                      </a:r>
                      <a:r>
                        <a:rPr sz="692">
                          <a:latin typeface="Times New Roman"/>
                          <a:cs typeface="Times New Roman"/>
                        </a:rPr>
                        <a:t>if</a:t>
                      </a:r>
                      <a:r>
                        <a:rPr sz="692" spc="-8">
                          <a:latin typeface="Times New Roman"/>
                          <a:cs typeface="Times New Roman"/>
                        </a:rPr>
                        <a:t> </a:t>
                      </a:r>
                      <a:r>
                        <a:rPr sz="692">
                          <a:latin typeface="Times New Roman"/>
                          <a:cs typeface="Times New Roman"/>
                        </a:rPr>
                        <a:t>over</a:t>
                      </a:r>
                      <a:r>
                        <a:rPr sz="692" spc="-8">
                          <a:latin typeface="Times New Roman"/>
                          <a:cs typeface="Times New Roman"/>
                        </a:rPr>
                        <a:t> </a:t>
                      </a:r>
                      <a:r>
                        <a:rPr sz="692">
                          <a:latin typeface="Times New Roman"/>
                          <a:cs typeface="Times New Roman"/>
                        </a:rPr>
                        <a:t>is</a:t>
                      </a:r>
                      <a:r>
                        <a:rPr sz="692" spc="-4">
                          <a:latin typeface="Times New Roman"/>
                          <a:cs typeface="Times New Roman"/>
                        </a:rPr>
                        <a:t> </a:t>
                      </a:r>
                      <a:r>
                        <a:rPr sz="692">
                          <a:latin typeface="Times New Roman"/>
                          <a:cs typeface="Times New Roman"/>
                        </a:rPr>
                        <a:t>super</a:t>
                      </a:r>
                      <a:r>
                        <a:rPr sz="692" spc="-8">
                          <a:latin typeface="Times New Roman"/>
                          <a:cs typeface="Times New Roman"/>
                        </a:rPr>
                        <a:t> </a:t>
                      </a:r>
                      <a:r>
                        <a:rPr sz="692">
                          <a:latin typeface="Times New Roman"/>
                          <a:cs typeface="Times New Roman"/>
                        </a:rPr>
                        <a:t>over</a:t>
                      </a:r>
                      <a:r>
                        <a:rPr sz="692" spc="-4">
                          <a:latin typeface="Times New Roman"/>
                          <a:cs typeface="Times New Roman"/>
                        </a:rPr>
                        <a:t> </a:t>
                      </a:r>
                      <a:r>
                        <a:rPr sz="692">
                          <a:latin typeface="Times New Roman"/>
                          <a:cs typeface="Times New Roman"/>
                        </a:rPr>
                        <a:t>or</a:t>
                      </a:r>
                      <a:r>
                        <a:rPr sz="692" spc="-15">
                          <a:latin typeface="Times New Roman"/>
                          <a:cs typeface="Times New Roman"/>
                        </a:rPr>
                        <a:t> </a:t>
                      </a:r>
                      <a:r>
                        <a:rPr sz="692" spc="-19">
                          <a:latin typeface="Times New Roman"/>
                          <a:cs typeface="Times New Roman"/>
                        </a:rPr>
                        <a:t>not</a:t>
                      </a:r>
                      <a:endParaRPr sz="900">
                        <a:latin typeface="Times New Roman"/>
                        <a:cs typeface="Times New Roman"/>
                      </a:endParaRPr>
                    </a:p>
                  </a:txBody>
                  <a:tcPr marL="0" marR="0" marT="0" marB="0">
                    <a:lnL w="6350">
                      <a:solidFill>
                        <a:srgbClr val="A6A6A6"/>
                      </a:solidFill>
                      <a:prstDash val="solid"/>
                    </a:lnL>
                    <a:lnR w="6350">
                      <a:solidFill>
                        <a:srgbClr val="A6A6A6"/>
                      </a:solidFill>
                      <a:prstDash val="solid"/>
                    </a:lnR>
                    <a:lnT w="6350">
                      <a:solidFill>
                        <a:srgbClr val="A6A6A6"/>
                      </a:solidFill>
                      <a:prstDash val="solid"/>
                    </a:lnT>
                    <a:lnB w="6350">
                      <a:solidFill>
                        <a:srgbClr val="A6A6A6"/>
                      </a:solidFill>
                      <a:prstDash val="solid"/>
                    </a:lnB>
                  </a:tcPr>
                </a:tc>
                <a:extLst>
                  <a:ext uri="{0D108BD9-81ED-4DB2-BD59-A6C34878D82A}">
                    <a16:rowId xmlns:a16="http://schemas.microsoft.com/office/drawing/2014/main" val="10009"/>
                  </a:ext>
                </a:extLst>
              </a:tr>
              <a:tr h="319904">
                <a:tc>
                  <a:txBody>
                    <a:bodyPr/>
                    <a:lstStyle/>
                    <a:p>
                      <a:pPr marL="1954">
                        <a:lnSpc>
                          <a:spcPts val="1045"/>
                        </a:lnSpc>
                      </a:pPr>
                      <a:r>
                        <a:rPr sz="692" b="1" spc="-8">
                          <a:latin typeface="Times New Roman"/>
                          <a:cs typeface="Times New Roman"/>
                        </a:rPr>
                        <a:t>wide_run</a:t>
                      </a:r>
                      <a:endParaRPr sz="900">
                        <a:latin typeface="Times New Roman"/>
                        <a:cs typeface="Times New Roman"/>
                      </a:endParaRPr>
                    </a:p>
                  </a:txBody>
                  <a:tcPr marL="0" marR="0" marT="0" marB="0">
                    <a:lnL w="6350">
                      <a:solidFill>
                        <a:srgbClr val="A6A6A6"/>
                      </a:solidFill>
                      <a:prstDash val="solid"/>
                    </a:lnL>
                    <a:lnR w="6350">
                      <a:solidFill>
                        <a:srgbClr val="A6A6A6"/>
                      </a:solidFill>
                      <a:prstDash val="solid"/>
                    </a:lnR>
                    <a:lnT w="6350">
                      <a:solidFill>
                        <a:srgbClr val="A6A6A6"/>
                      </a:solidFill>
                      <a:prstDash val="solid"/>
                    </a:lnT>
                    <a:lnB w="6350">
                      <a:solidFill>
                        <a:srgbClr val="A6A6A6"/>
                      </a:solidFill>
                      <a:prstDash val="solid"/>
                    </a:lnB>
                    <a:solidFill>
                      <a:srgbClr val="F5F5F5"/>
                    </a:solidFill>
                  </a:tcPr>
                </a:tc>
                <a:tc>
                  <a:txBody>
                    <a:bodyPr/>
                    <a:lstStyle/>
                    <a:p>
                      <a:pPr marL="1954">
                        <a:lnSpc>
                          <a:spcPts val="1019"/>
                        </a:lnSpc>
                      </a:pPr>
                      <a:r>
                        <a:rPr sz="692">
                          <a:latin typeface="Times New Roman"/>
                          <a:cs typeface="Times New Roman"/>
                        </a:rPr>
                        <a:t>If</a:t>
                      </a:r>
                      <a:r>
                        <a:rPr sz="692" spc="38">
                          <a:latin typeface="Times New Roman"/>
                          <a:cs typeface="Times New Roman"/>
                        </a:rPr>
                        <a:t> </a:t>
                      </a:r>
                      <a:r>
                        <a:rPr sz="692">
                          <a:latin typeface="Times New Roman"/>
                          <a:cs typeface="Times New Roman"/>
                        </a:rPr>
                        <a:t>there</a:t>
                      </a:r>
                      <a:r>
                        <a:rPr sz="692" spc="54">
                          <a:latin typeface="Times New Roman"/>
                          <a:cs typeface="Times New Roman"/>
                        </a:rPr>
                        <a:t> </a:t>
                      </a:r>
                      <a:r>
                        <a:rPr sz="692">
                          <a:latin typeface="Times New Roman"/>
                          <a:cs typeface="Times New Roman"/>
                        </a:rPr>
                        <a:t>are</a:t>
                      </a:r>
                      <a:r>
                        <a:rPr sz="692" spc="46">
                          <a:latin typeface="Times New Roman"/>
                          <a:cs typeface="Times New Roman"/>
                        </a:rPr>
                        <a:t> </a:t>
                      </a:r>
                      <a:r>
                        <a:rPr sz="692">
                          <a:latin typeface="Times New Roman"/>
                          <a:cs typeface="Times New Roman"/>
                        </a:rPr>
                        <a:t>runs</a:t>
                      </a:r>
                      <a:r>
                        <a:rPr sz="692" spc="46">
                          <a:latin typeface="Times New Roman"/>
                          <a:cs typeface="Times New Roman"/>
                        </a:rPr>
                        <a:t> </a:t>
                      </a:r>
                      <a:r>
                        <a:rPr sz="692">
                          <a:latin typeface="Times New Roman"/>
                          <a:cs typeface="Times New Roman"/>
                        </a:rPr>
                        <a:t>given</a:t>
                      </a:r>
                      <a:r>
                        <a:rPr sz="692" spc="50">
                          <a:latin typeface="Times New Roman"/>
                          <a:cs typeface="Times New Roman"/>
                        </a:rPr>
                        <a:t> </a:t>
                      </a:r>
                      <a:r>
                        <a:rPr sz="692">
                          <a:latin typeface="Times New Roman"/>
                          <a:cs typeface="Times New Roman"/>
                        </a:rPr>
                        <a:t>for</a:t>
                      </a:r>
                      <a:r>
                        <a:rPr sz="692" spc="54">
                          <a:latin typeface="Times New Roman"/>
                          <a:cs typeface="Times New Roman"/>
                        </a:rPr>
                        <a:t> </a:t>
                      </a:r>
                      <a:r>
                        <a:rPr sz="692" spc="-15">
                          <a:latin typeface="Times New Roman"/>
                          <a:cs typeface="Times New Roman"/>
                        </a:rPr>
                        <a:t>wide</a:t>
                      </a:r>
                      <a:endParaRPr sz="900">
                        <a:latin typeface="Times New Roman"/>
                        <a:cs typeface="Times New Roman"/>
                      </a:endParaRPr>
                    </a:p>
                    <a:p>
                      <a:pPr marL="1954">
                        <a:lnSpc>
                          <a:spcPct val="100000"/>
                        </a:lnSpc>
                        <a:spcBef>
                          <a:spcPts val="27"/>
                        </a:spcBef>
                      </a:pPr>
                      <a:r>
                        <a:rPr sz="692" spc="-15">
                          <a:latin typeface="Times New Roman"/>
                          <a:cs typeface="Times New Roman"/>
                        </a:rPr>
                        <a:t>ball</a:t>
                      </a:r>
                      <a:endParaRPr sz="900">
                        <a:latin typeface="Times New Roman"/>
                        <a:cs typeface="Times New Roman"/>
                      </a:endParaRPr>
                    </a:p>
                  </a:txBody>
                  <a:tcPr marL="0" marR="0" marT="0" marB="0">
                    <a:lnL w="6350">
                      <a:solidFill>
                        <a:srgbClr val="A6A6A6"/>
                      </a:solidFill>
                      <a:prstDash val="solid"/>
                    </a:lnL>
                    <a:lnR w="6350">
                      <a:solidFill>
                        <a:srgbClr val="A6A6A6"/>
                      </a:solidFill>
                      <a:prstDash val="solid"/>
                    </a:lnR>
                    <a:lnT w="6350">
                      <a:solidFill>
                        <a:srgbClr val="A6A6A6"/>
                      </a:solidFill>
                      <a:prstDash val="solid"/>
                    </a:lnT>
                    <a:lnB w="6350">
                      <a:solidFill>
                        <a:srgbClr val="A6A6A6"/>
                      </a:solidFill>
                      <a:prstDash val="solid"/>
                    </a:lnB>
                    <a:solidFill>
                      <a:srgbClr val="F5F5F5"/>
                    </a:solidFill>
                  </a:tcPr>
                </a:tc>
                <a:extLst>
                  <a:ext uri="{0D108BD9-81ED-4DB2-BD59-A6C34878D82A}">
                    <a16:rowId xmlns:a16="http://schemas.microsoft.com/office/drawing/2014/main" val="10010"/>
                  </a:ext>
                </a:extLst>
              </a:tr>
              <a:tr h="211967">
                <a:tc>
                  <a:txBody>
                    <a:bodyPr/>
                    <a:lstStyle/>
                    <a:p>
                      <a:pPr marL="1954">
                        <a:lnSpc>
                          <a:spcPts val="1055"/>
                        </a:lnSpc>
                      </a:pPr>
                      <a:r>
                        <a:rPr sz="692" b="1" spc="-8">
                          <a:latin typeface="Times New Roman"/>
                          <a:cs typeface="Times New Roman"/>
                        </a:rPr>
                        <a:t>bye_run</a:t>
                      </a:r>
                      <a:endParaRPr sz="900">
                        <a:latin typeface="Times New Roman"/>
                        <a:cs typeface="Times New Roman"/>
                      </a:endParaRPr>
                    </a:p>
                  </a:txBody>
                  <a:tcPr marL="0" marR="0" marT="0" marB="0">
                    <a:lnL w="6350">
                      <a:solidFill>
                        <a:srgbClr val="A6A6A6"/>
                      </a:solidFill>
                      <a:prstDash val="solid"/>
                    </a:lnL>
                    <a:lnR w="6350">
                      <a:solidFill>
                        <a:srgbClr val="A6A6A6"/>
                      </a:solidFill>
                      <a:prstDash val="solid"/>
                    </a:lnR>
                    <a:lnT w="6350">
                      <a:solidFill>
                        <a:srgbClr val="A6A6A6"/>
                      </a:solidFill>
                      <a:prstDash val="solid"/>
                    </a:lnT>
                    <a:lnB w="6350">
                      <a:solidFill>
                        <a:srgbClr val="A6A6A6"/>
                      </a:solidFill>
                      <a:prstDash val="solid"/>
                    </a:lnB>
                  </a:tcPr>
                </a:tc>
                <a:tc>
                  <a:txBody>
                    <a:bodyPr/>
                    <a:lstStyle/>
                    <a:p>
                      <a:pPr marL="1954">
                        <a:lnSpc>
                          <a:spcPts val="1030"/>
                        </a:lnSpc>
                      </a:pPr>
                      <a:r>
                        <a:rPr sz="692">
                          <a:latin typeface="Times New Roman"/>
                          <a:cs typeface="Times New Roman"/>
                        </a:rPr>
                        <a:t>If</a:t>
                      </a:r>
                      <a:r>
                        <a:rPr sz="692" spc="-15">
                          <a:latin typeface="Times New Roman"/>
                          <a:cs typeface="Times New Roman"/>
                        </a:rPr>
                        <a:t> </a:t>
                      </a:r>
                      <a:r>
                        <a:rPr sz="692">
                          <a:latin typeface="Times New Roman"/>
                          <a:cs typeface="Times New Roman"/>
                        </a:rPr>
                        <a:t>there</a:t>
                      </a:r>
                      <a:r>
                        <a:rPr sz="692" spc="-8">
                          <a:latin typeface="Times New Roman"/>
                          <a:cs typeface="Times New Roman"/>
                        </a:rPr>
                        <a:t> </a:t>
                      </a:r>
                      <a:r>
                        <a:rPr sz="692">
                          <a:latin typeface="Times New Roman"/>
                          <a:cs typeface="Times New Roman"/>
                        </a:rPr>
                        <a:t>are</a:t>
                      </a:r>
                      <a:r>
                        <a:rPr sz="692" spc="-8">
                          <a:latin typeface="Times New Roman"/>
                          <a:cs typeface="Times New Roman"/>
                        </a:rPr>
                        <a:t> </a:t>
                      </a:r>
                      <a:r>
                        <a:rPr sz="692">
                          <a:latin typeface="Times New Roman"/>
                          <a:cs typeface="Times New Roman"/>
                        </a:rPr>
                        <a:t>any</a:t>
                      </a:r>
                      <a:r>
                        <a:rPr sz="692" spc="-19">
                          <a:latin typeface="Times New Roman"/>
                          <a:cs typeface="Times New Roman"/>
                        </a:rPr>
                        <a:t> </a:t>
                      </a:r>
                      <a:r>
                        <a:rPr sz="692">
                          <a:latin typeface="Times New Roman"/>
                          <a:cs typeface="Times New Roman"/>
                        </a:rPr>
                        <a:t>bye</a:t>
                      </a:r>
                      <a:r>
                        <a:rPr sz="692" spc="-8">
                          <a:latin typeface="Times New Roman"/>
                          <a:cs typeface="Times New Roman"/>
                        </a:rPr>
                        <a:t> </a:t>
                      </a:r>
                      <a:r>
                        <a:rPr sz="692">
                          <a:latin typeface="Times New Roman"/>
                          <a:cs typeface="Times New Roman"/>
                        </a:rPr>
                        <a:t>runs</a:t>
                      </a:r>
                      <a:r>
                        <a:rPr sz="692" spc="-4">
                          <a:latin typeface="Times New Roman"/>
                          <a:cs typeface="Times New Roman"/>
                        </a:rPr>
                        <a:t> </a:t>
                      </a:r>
                      <a:r>
                        <a:rPr sz="692" spc="-15">
                          <a:latin typeface="Times New Roman"/>
                          <a:cs typeface="Times New Roman"/>
                        </a:rPr>
                        <a:t>given</a:t>
                      </a:r>
                      <a:endParaRPr sz="900">
                        <a:latin typeface="Times New Roman"/>
                        <a:cs typeface="Times New Roman"/>
                      </a:endParaRPr>
                    </a:p>
                  </a:txBody>
                  <a:tcPr marL="0" marR="0" marT="0" marB="0">
                    <a:lnL w="6350">
                      <a:solidFill>
                        <a:srgbClr val="A6A6A6"/>
                      </a:solidFill>
                      <a:prstDash val="solid"/>
                    </a:lnL>
                    <a:lnR w="6350">
                      <a:solidFill>
                        <a:srgbClr val="A6A6A6"/>
                      </a:solidFill>
                      <a:prstDash val="solid"/>
                    </a:lnR>
                    <a:lnT w="6350">
                      <a:solidFill>
                        <a:srgbClr val="A6A6A6"/>
                      </a:solidFill>
                      <a:prstDash val="solid"/>
                    </a:lnT>
                    <a:lnB w="6350">
                      <a:solidFill>
                        <a:srgbClr val="A6A6A6"/>
                      </a:solidFill>
                      <a:prstDash val="solid"/>
                    </a:lnB>
                  </a:tcPr>
                </a:tc>
                <a:extLst>
                  <a:ext uri="{0D108BD9-81ED-4DB2-BD59-A6C34878D82A}">
                    <a16:rowId xmlns:a16="http://schemas.microsoft.com/office/drawing/2014/main" val="10011"/>
                  </a:ext>
                </a:extLst>
              </a:tr>
              <a:tr h="211967">
                <a:tc>
                  <a:txBody>
                    <a:bodyPr/>
                    <a:lstStyle/>
                    <a:p>
                      <a:pPr marL="1954">
                        <a:lnSpc>
                          <a:spcPts val="1045"/>
                        </a:lnSpc>
                      </a:pPr>
                      <a:r>
                        <a:rPr sz="692" b="1" spc="-8">
                          <a:latin typeface="Times New Roman"/>
                          <a:cs typeface="Times New Roman"/>
                        </a:rPr>
                        <a:t>Legbye_run</a:t>
                      </a:r>
                      <a:endParaRPr sz="900">
                        <a:latin typeface="Times New Roman"/>
                        <a:cs typeface="Times New Roman"/>
                      </a:endParaRPr>
                    </a:p>
                  </a:txBody>
                  <a:tcPr marL="0" marR="0" marT="0" marB="0">
                    <a:lnL w="6350">
                      <a:solidFill>
                        <a:srgbClr val="A6A6A6"/>
                      </a:solidFill>
                      <a:prstDash val="solid"/>
                    </a:lnL>
                    <a:lnR w="6350">
                      <a:solidFill>
                        <a:srgbClr val="A6A6A6"/>
                      </a:solidFill>
                      <a:prstDash val="solid"/>
                    </a:lnR>
                    <a:lnT w="6350">
                      <a:solidFill>
                        <a:srgbClr val="A6A6A6"/>
                      </a:solidFill>
                      <a:prstDash val="solid"/>
                    </a:lnT>
                    <a:lnB w="6350">
                      <a:solidFill>
                        <a:srgbClr val="A6A6A6"/>
                      </a:solidFill>
                      <a:prstDash val="solid"/>
                    </a:lnB>
                    <a:solidFill>
                      <a:srgbClr val="F5F5F5"/>
                    </a:solidFill>
                  </a:tcPr>
                </a:tc>
                <a:tc>
                  <a:txBody>
                    <a:bodyPr/>
                    <a:lstStyle/>
                    <a:p>
                      <a:pPr marL="1954">
                        <a:lnSpc>
                          <a:spcPts val="1019"/>
                        </a:lnSpc>
                      </a:pPr>
                      <a:r>
                        <a:rPr sz="692">
                          <a:latin typeface="Times New Roman"/>
                          <a:cs typeface="Times New Roman"/>
                        </a:rPr>
                        <a:t>If</a:t>
                      </a:r>
                      <a:r>
                        <a:rPr sz="692" spc="-15">
                          <a:latin typeface="Times New Roman"/>
                          <a:cs typeface="Times New Roman"/>
                        </a:rPr>
                        <a:t> </a:t>
                      </a:r>
                      <a:r>
                        <a:rPr sz="692">
                          <a:latin typeface="Times New Roman"/>
                          <a:cs typeface="Times New Roman"/>
                        </a:rPr>
                        <a:t>there</a:t>
                      </a:r>
                      <a:r>
                        <a:rPr sz="692" spc="-12">
                          <a:latin typeface="Times New Roman"/>
                          <a:cs typeface="Times New Roman"/>
                        </a:rPr>
                        <a:t> </a:t>
                      </a:r>
                      <a:r>
                        <a:rPr sz="692">
                          <a:latin typeface="Times New Roman"/>
                          <a:cs typeface="Times New Roman"/>
                        </a:rPr>
                        <a:t>are</a:t>
                      </a:r>
                      <a:r>
                        <a:rPr sz="692" spc="-12">
                          <a:latin typeface="Times New Roman"/>
                          <a:cs typeface="Times New Roman"/>
                        </a:rPr>
                        <a:t> </a:t>
                      </a:r>
                      <a:r>
                        <a:rPr sz="692">
                          <a:latin typeface="Times New Roman"/>
                          <a:cs typeface="Times New Roman"/>
                        </a:rPr>
                        <a:t>any</a:t>
                      </a:r>
                      <a:r>
                        <a:rPr sz="692" spc="-19">
                          <a:latin typeface="Times New Roman"/>
                          <a:cs typeface="Times New Roman"/>
                        </a:rPr>
                        <a:t> </a:t>
                      </a:r>
                      <a:r>
                        <a:rPr sz="692">
                          <a:latin typeface="Times New Roman"/>
                          <a:cs typeface="Times New Roman"/>
                        </a:rPr>
                        <a:t>leggy</a:t>
                      </a:r>
                      <a:r>
                        <a:rPr sz="692" spc="-23">
                          <a:latin typeface="Times New Roman"/>
                          <a:cs typeface="Times New Roman"/>
                        </a:rPr>
                        <a:t> </a:t>
                      </a:r>
                      <a:r>
                        <a:rPr sz="692">
                          <a:latin typeface="Times New Roman"/>
                          <a:cs typeface="Times New Roman"/>
                        </a:rPr>
                        <a:t>runs</a:t>
                      </a:r>
                      <a:r>
                        <a:rPr sz="692" spc="-8">
                          <a:latin typeface="Times New Roman"/>
                          <a:cs typeface="Times New Roman"/>
                        </a:rPr>
                        <a:t> </a:t>
                      </a:r>
                      <a:r>
                        <a:rPr sz="692" spc="-15">
                          <a:latin typeface="Times New Roman"/>
                          <a:cs typeface="Times New Roman"/>
                        </a:rPr>
                        <a:t>given</a:t>
                      </a:r>
                      <a:endParaRPr sz="900">
                        <a:latin typeface="Times New Roman"/>
                        <a:cs typeface="Times New Roman"/>
                      </a:endParaRPr>
                    </a:p>
                  </a:txBody>
                  <a:tcPr marL="0" marR="0" marT="0" marB="0">
                    <a:lnL w="6350">
                      <a:solidFill>
                        <a:srgbClr val="A6A6A6"/>
                      </a:solidFill>
                      <a:prstDash val="solid"/>
                    </a:lnL>
                    <a:lnR w="6350">
                      <a:solidFill>
                        <a:srgbClr val="A6A6A6"/>
                      </a:solidFill>
                      <a:prstDash val="solid"/>
                    </a:lnR>
                    <a:lnT w="6350">
                      <a:solidFill>
                        <a:srgbClr val="A6A6A6"/>
                      </a:solidFill>
                      <a:prstDash val="solid"/>
                    </a:lnT>
                    <a:lnB w="6350">
                      <a:solidFill>
                        <a:srgbClr val="A6A6A6"/>
                      </a:solidFill>
                      <a:prstDash val="solid"/>
                    </a:lnB>
                    <a:solidFill>
                      <a:srgbClr val="F5F5F5"/>
                    </a:solidFill>
                  </a:tcPr>
                </a:tc>
                <a:extLst>
                  <a:ext uri="{0D108BD9-81ED-4DB2-BD59-A6C34878D82A}">
                    <a16:rowId xmlns:a16="http://schemas.microsoft.com/office/drawing/2014/main" val="10012"/>
                  </a:ext>
                </a:extLst>
              </a:tr>
              <a:tr h="210990">
                <a:tc>
                  <a:txBody>
                    <a:bodyPr/>
                    <a:lstStyle/>
                    <a:p>
                      <a:pPr marL="1954">
                        <a:lnSpc>
                          <a:spcPts val="1045"/>
                        </a:lnSpc>
                      </a:pPr>
                      <a:r>
                        <a:rPr sz="692" b="1" spc="-8">
                          <a:latin typeface="Times New Roman"/>
                          <a:cs typeface="Times New Roman"/>
                        </a:rPr>
                        <a:t>no_ball_run</a:t>
                      </a:r>
                      <a:endParaRPr sz="900">
                        <a:latin typeface="Times New Roman"/>
                        <a:cs typeface="Times New Roman"/>
                      </a:endParaRPr>
                    </a:p>
                  </a:txBody>
                  <a:tcPr marL="0" marR="0" marT="0" marB="0">
                    <a:lnL w="6350">
                      <a:solidFill>
                        <a:srgbClr val="A6A6A6"/>
                      </a:solidFill>
                      <a:prstDash val="solid"/>
                    </a:lnL>
                    <a:lnR w="6350">
                      <a:solidFill>
                        <a:srgbClr val="A6A6A6"/>
                      </a:solidFill>
                      <a:prstDash val="solid"/>
                    </a:lnR>
                    <a:lnT w="6350">
                      <a:solidFill>
                        <a:srgbClr val="A6A6A6"/>
                      </a:solidFill>
                      <a:prstDash val="solid"/>
                    </a:lnT>
                    <a:lnB w="6350">
                      <a:solidFill>
                        <a:srgbClr val="A6A6A6"/>
                      </a:solidFill>
                      <a:prstDash val="solid"/>
                    </a:lnB>
                  </a:tcPr>
                </a:tc>
                <a:tc>
                  <a:txBody>
                    <a:bodyPr/>
                    <a:lstStyle/>
                    <a:p>
                      <a:pPr marL="1954">
                        <a:lnSpc>
                          <a:spcPts val="1019"/>
                        </a:lnSpc>
                      </a:pPr>
                      <a:r>
                        <a:rPr sz="692">
                          <a:latin typeface="Times New Roman"/>
                          <a:cs typeface="Times New Roman"/>
                        </a:rPr>
                        <a:t>If</a:t>
                      </a:r>
                      <a:r>
                        <a:rPr sz="692" spc="-15">
                          <a:latin typeface="Times New Roman"/>
                          <a:cs typeface="Times New Roman"/>
                        </a:rPr>
                        <a:t> </a:t>
                      </a:r>
                      <a:r>
                        <a:rPr sz="692">
                          <a:latin typeface="Times New Roman"/>
                          <a:cs typeface="Times New Roman"/>
                        </a:rPr>
                        <a:t>the</a:t>
                      </a:r>
                      <a:r>
                        <a:rPr sz="692" spc="-8">
                          <a:latin typeface="Times New Roman"/>
                          <a:cs typeface="Times New Roman"/>
                        </a:rPr>
                        <a:t> </a:t>
                      </a:r>
                      <a:r>
                        <a:rPr sz="692">
                          <a:latin typeface="Times New Roman"/>
                          <a:cs typeface="Times New Roman"/>
                        </a:rPr>
                        <a:t>ball</a:t>
                      </a:r>
                      <a:r>
                        <a:rPr sz="692" spc="-4">
                          <a:latin typeface="Times New Roman"/>
                          <a:cs typeface="Times New Roman"/>
                        </a:rPr>
                        <a:t> </a:t>
                      </a:r>
                      <a:r>
                        <a:rPr sz="692">
                          <a:latin typeface="Times New Roman"/>
                          <a:cs typeface="Times New Roman"/>
                        </a:rPr>
                        <a:t>was</a:t>
                      </a:r>
                      <a:r>
                        <a:rPr sz="692" spc="-4">
                          <a:latin typeface="Times New Roman"/>
                          <a:cs typeface="Times New Roman"/>
                        </a:rPr>
                        <a:t> </a:t>
                      </a:r>
                      <a:r>
                        <a:rPr sz="692">
                          <a:latin typeface="Times New Roman"/>
                          <a:cs typeface="Times New Roman"/>
                        </a:rPr>
                        <a:t>a</a:t>
                      </a:r>
                      <a:r>
                        <a:rPr sz="692" spc="-8">
                          <a:latin typeface="Times New Roman"/>
                          <a:cs typeface="Times New Roman"/>
                        </a:rPr>
                        <a:t> </a:t>
                      </a:r>
                      <a:r>
                        <a:rPr sz="692">
                          <a:latin typeface="Times New Roman"/>
                          <a:cs typeface="Times New Roman"/>
                        </a:rPr>
                        <a:t>no </a:t>
                      </a:r>
                      <a:r>
                        <a:rPr sz="692" spc="-15">
                          <a:latin typeface="Times New Roman"/>
                          <a:cs typeface="Times New Roman"/>
                        </a:rPr>
                        <a:t>ball</a:t>
                      </a:r>
                      <a:endParaRPr sz="900">
                        <a:latin typeface="Times New Roman"/>
                        <a:cs typeface="Times New Roman"/>
                      </a:endParaRPr>
                    </a:p>
                  </a:txBody>
                  <a:tcPr marL="0" marR="0" marT="0" marB="0">
                    <a:lnL w="6350">
                      <a:solidFill>
                        <a:srgbClr val="A6A6A6"/>
                      </a:solidFill>
                      <a:prstDash val="solid"/>
                    </a:lnL>
                    <a:lnR w="6350">
                      <a:solidFill>
                        <a:srgbClr val="A6A6A6"/>
                      </a:solidFill>
                      <a:prstDash val="solid"/>
                    </a:lnR>
                    <a:lnT w="6350">
                      <a:solidFill>
                        <a:srgbClr val="A6A6A6"/>
                      </a:solidFill>
                      <a:prstDash val="solid"/>
                    </a:lnT>
                    <a:lnB w="6350">
                      <a:solidFill>
                        <a:srgbClr val="A6A6A6"/>
                      </a:solidFill>
                      <a:prstDash val="solid"/>
                    </a:lnB>
                  </a:tcPr>
                </a:tc>
                <a:extLst>
                  <a:ext uri="{0D108BD9-81ED-4DB2-BD59-A6C34878D82A}">
                    <a16:rowId xmlns:a16="http://schemas.microsoft.com/office/drawing/2014/main" val="10013"/>
                  </a:ext>
                </a:extLst>
              </a:tr>
              <a:tr h="211967">
                <a:tc>
                  <a:txBody>
                    <a:bodyPr/>
                    <a:lstStyle/>
                    <a:p>
                      <a:pPr marL="1954">
                        <a:lnSpc>
                          <a:spcPts val="1045"/>
                        </a:lnSpc>
                      </a:pPr>
                      <a:r>
                        <a:rPr sz="692" b="1" spc="-8">
                          <a:latin typeface="Times New Roman"/>
                          <a:cs typeface="Times New Roman"/>
                        </a:rPr>
                        <a:t>penalty_run</a:t>
                      </a:r>
                      <a:endParaRPr sz="900">
                        <a:latin typeface="Times New Roman"/>
                        <a:cs typeface="Times New Roman"/>
                      </a:endParaRPr>
                    </a:p>
                  </a:txBody>
                  <a:tcPr marL="0" marR="0" marT="0" marB="0">
                    <a:lnL w="6350">
                      <a:solidFill>
                        <a:srgbClr val="A6A6A6"/>
                      </a:solidFill>
                      <a:prstDash val="solid"/>
                    </a:lnL>
                    <a:lnR w="6350">
                      <a:solidFill>
                        <a:srgbClr val="A6A6A6"/>
                      </a:solidFill>
                      <a:prstDash val="solid"/>
                    </a:lnR>
                    <a:lnT w="6350">
                      <a:solidFill>
                        <a:srgbClr val="A6A6A6"/>
                      </a:solidFill>
                      <a:prstDash val="solid"/>
                    </a:lnT>
                    <a:lnB w="6350">
                      <a:solidFill>
                        <a:srgbClr val="A6A6A6"/>
                      </a:solidFill>
                      <a:prstDash val="solid"/>
                    </a:lnB>
                    <a:solidFill>
                      <a:srgbClr val="F5F5F5"/>
                    </a:solidFill>
                  </a:tcPr>
                </a:tc>
                <a:tc>
                  <a:txBody>
                    <a:bodyPr/>
                    <a:lstStyle/>
                    <a:p>
                      <a:pPr marL="1954">
                        <a:lnSpc>
                          <a:spcPts val="1019"/>
                        </a:lnSpc>
                      </a:pPr>
                      <a:r>
                        <a:rPr sz="692">
                          <a:latin typeface="Times New Roman"/>
                          <a:cs typeface="Times New Roman"/>
                        </a:rPr>
                        <a:t>Penalty</a:t>
                      </a:r>
                      <a:r>
                        <a:rPr sz="692" spc="-15">
                          <a:latin typeface="Times New Roman"/>
                          <a:cs typeface="Times New Roman"/>
                        </a:rPr>
                        <a:t> </a:t>
                      </a:r>
                      <a:r>
                        <a:rPr sz="692">
                          <a:latin typeface="Times New Roman"/>
                          <a:cs typeface="Times New Roman"/>
                        </a:rPr>
                        <a:t>runs</a:t>
                      </a:r>
                      <a:r>
                        <a:rPr sz="692" spc="-4">
                          <a:latin typeface="Times New Roman"/>
                          <a:cs typeface="Times New Roman"/>
                        </a:rPr>
                        <a:t> </a:t>
                      </a:r>
                      <a:r>
                        <a:rPr sz="692">
                          <a:latin typeface="Times New Roman"/>
                          <a:cs typeface="Times New Roman"/>
                        </a:rPr>
                        <a:t>due</a:t>
                      </a:r>
                      <a:r>
                        <a:rPr sz="692" spc="-8">
                          <a:latin typeface="Times New Roman"/>
                          <a:cs typeface="Times New Roman"/>
                        </a:rPr>
                        <a:t> </a:t>
                      </a:r>
                      <a:r>
                        <a:rPr sz="692">
                          <a:latin typeface="Times New Roman"/>
                          <a:cs typeface="Times New Roman"/>
                        </a:rPr>
                        <a:t>to</a:t>
                      </a:r>
                      <a:r>
                        <a:rPr sz="692" spc="4">
                          <a:latin typeface="Times New Roman"/>
                          <a:cs typeface="Times New Roman"/>
                        </a:rPr>
                        <a:t> </a:t>
                      </a:r>
                      <a:r>
                        <a:rPr sz="692">
                          <a:latin typeface="Times New Roman"/>
                          <a:cs typeface="Times New Roman"/>
                        </a:rPr>
                        <a:t>any</a:t>
                      </a:r>
                      <a:r>
                        <a:rPr sz="692" spc="-19">
                          <a:latin typeface="Times New Roman"/>
                          <a:cs typeface="Times New Roman"/>
                        </a:rPr>
                        <a:t> </a:t>
                      </a:r>
                      <a:r>
                        <a:rPr sz="692" spc="-8">
                          <a:latin typeface="Times New Roman"/>
                          <a:cs typeface="Times New Roman"/>
                        </a:rPr>
                        <a:t>reason</a:t>
                      </a:r>
                      <a:endParaRPr sz="900">
                        <a:latin typeface="Times New Roman"/>
                        <a:cs typeface="Times New Roman"/>
                      </a:endParaRPr>
                    </a:p>
                  </a:txBody>
                  <a:tcPr marL="0" marR="0" marT="0" marB="0">
                    <a:lnL w="6350">
                      <a:solidFill>
                        <a:srgbClr val="A6A6A6"/>
                      </a:solidFill>
                      <a:prstDash val="solid"/>
                    </a:lnL>
                    <a:lnR w="6350">
                      <a:solidFill>
                        <a:srgbClr val="A6A6A6"/>
                      </a:solidFill>
                      <a:prstDash val="solid"/>
                    </a:lnR>
                    <a:lnT w="6350">
                      <a:solidFill>
                        <a:srgbClr val="A6A6A6"/>
                      </a:solidFill>
                      <a:prstDash val="solid"/>
                    </a:lnT>
                    <a:lnB w="6350">
                      <a:solidFill>
                        <a:srgbClr val="A6A6A6"/>
                      </a:solidFill>
                      <a:prstDash val="solid"/>
                    </a:lnB>
                    <a:solidFill>
                      <a:srgbClr val="F5F5F5"/>
                    </a:solidFill>
                  </a:tcPr>
                </a:tc>
                <a:extLst>
                  <a:ext uri="{0D108BD9-81ED-4DB2-BD59-A6C34878D82A}">
                    <a16:rowId xmlns:a16="http://schemas.microsoft.com/office/drawing/2014/main" val="10014"/>
                  </a:ext>
                </a:extLst>
              </a:tr>
              <a:tr h="210502">
                <a:tc>
                  <a:txBody>
                    <a:bodyPr/>
                    <a:lstStyle/>
                    <a:p>
                      <a:pPr marL="1954">
                        <a:lnSpc>
                          <a:spcPts val="1045"/>
                        </a:lnSpc>
                      </a:pPr>
                      <a:r>
                        <a:rPr sz="692" b="1" spc="-8">
                          <a:latin typeface="Times New Roman"/>
                          <a:cs typeface="Times New Roman"/>
                        </a:rPr>
                        <a:t>batsmen_runs</a:t>
                      </a:r>
                      <a:endParaRPr sz="900">
                        <a:latin typeface="Times New Roman"/>
                        <a:cs typeface="Times New Roman"/>
                      </a:endParaRPr>
                    </a:p>
                  </a:txBody>
                  <a:tcPr marL="0" marR="0" marT="0" marB="0">
                    <a:lnL w="6350">
                      <a:solidFill>
                        <a:srgbClr val="A6A6A6"/>
                      </a:solidFill>
                      <a:prstDash val="solid"/>
                    </a:lnL>
                    <a:lnR w="6350">
                      <a:solidFill>
                        <a:srgbClr val="A6A6A6"/>
                      </a:solidFill>
                      <a:prstDash val="solid"/>
                    </a:lnR>
                    <a:lnT w="6350">
                      <a:solidFill>
                        <a:srgbClr val="A6A6A6"/>
                      </a:solidFill>
                      <a:prstDash val="solid"/>
                    </a:lnT>
                    <a:lnB w="6350">
                      <a:solidFill>
                        <a:srgbClr val="A6A6A6"/>
                      </a:solidFill>
                      <a:prstDash val="solid"/>
                    </a:lnB>
                  </a:tcPr>
                </a:tc>
                <a:tc>
                  <a:txBody>
                    <a:bodyPr/>
                    <a:lstStyle/>
                    <a:p>
                      <a:pPr marL="1954">
                        <a:lnSpc>
                          <a:spcPts val="1019"/>
                        </a:lnSpc>
                      </a:pPr>
                      <a:r>
                        <a:rPr sz="692">
                          <a:latin typeface="Times New Roman"/>
                          <a:cs typeface="Times New Roman"/>
                        </a:rPr>
                        <a:t>Runs</a:t>
                      </a:r>
                      <a:r>
                        <a:rPr sz="692" spc="-15">
                          <a:latin typeface="Times New Roman"/>
                          <a:cs typeface="Times New Roman"/>
                        </a:rPr>
                        <a:t> </a:t>
                      </a:r>
                      <a:r>
                        <a:rPr sz="692">
                          <a:latin typeface="Times New Roman"/>
                          <a:cs typeface="Times New Roman"/>
                        </a:rPr>
                        <a:t>hit</a:t>
                      </a:r>
                      <a:r>
                        <a:rPr sz="692" spc="-8">
                          <a:latin typeface="Times New Roman"/>
                          <a:cs typeface="Times New Roman"/>
                        </a:rPr>
                        <a:t> </a:t>
                      </a:r>
                      <a:r>
                        <a:rPr sz="692">
                          <a:latin typeface="Times New Roman"/>
                          <a:cs typeface="Times New Roman"/>
                        </a:rPr>
                        <a:t>by</a:t>
                      </a:r>
                      <a:r>
                        <a:rPr sz="692" spc="-19">
                          <a:latin typeface="Times New Roman"/>
                          <a:cs typeface="Times New Roman"/>
                        </a:rPr>
                        <a:t> </a:t>
                      </a:r>
                      <a:r>
                        <a:rPr sz="692">
                          <a:latin typeface="Times New Roman"/>
                          <a:cs typeface="Times New Roman"/>
                        </a:rPr>
                        <a:t>batsmen</a:t>
                      </a:r>
                      <a:r>
                        <a:rPr sz="692" spc="4">
                          <a:latin typeface="Times New Roman"/>
                          <a:cs typeface="Times New Roman"/>
                        </a:rPr>
                        <a:t> </a:t>
                      </a:r>
                      <a:r>
                        <a:rPr sz="692">
                          <a:latin typeface="Times New Roman"/>
                          <a:cs typeface="Times New Roman"/>
                        </a:rPr>
                        <a:t>on</a:t>
                      </a:r>
                      <a:r>
                        <a:rPr sz="692" spc="4">
                          <a:latin typeface="Times New Roman"/>
                          <a:cs typeface="Times New Roman"/>
                        </a:rPr>
                        <a:t> </a:t>
                      </a:r>
                      <a:r>
                        <a:rPr sz="692">
                          <a:latin typeface="Times New Roman"/>
                          <a:cs typeface="Times New Roman"/>
                        </a:rPr>
                        <a:t>the</a:t>
                      </a:r>
                      <a:r>
                        <a:rPr sz="692" spc="-8">
                          <a:latin typeface="Times New Roman"/>
                          <a:cs typeface="Times New Roman"/>
                        </a:rPr>
                        <a:t> </a:t>
                      </a:r>
                      <a:r>
                        <a:rPr sz="692" spc="-15">
                          <a:latin typeface="Times New Roman"/>
                          <a:cs typeface="Times New Roman"/>
                        </a:rPr>
                        <a:t>ball</a:t>
                      </a:r>
                      <a:endParaRPr sz="900">
                        <a:latin typeface="Times New Roman"/>
                        <a:cs typeface="Times New Roman"/>
                      </a:endParaRPr>
                    </a:p>
                  </a:txBody>
                  <a:tcPr marL="0" marR="0" marT="0" marB="0">
                    <a:lnL w="6350">
                      <a:solidFill>
                        <a:srgbClr val="A6A6A6"/>
                      </a:solidFill>
                      <a:prstDash val="solid"/>
                    </a:lnL>
                    <a:lnR w="6350">
                      <a:solidFill>
                        <a:srgbClr val="A6A6A6"/>
                      </a:solidFill>
                      <a:prstDash val="solid"/>
                    </a:lnR>
                    <a:lnT w="6350">
                      <a:solidFill>
                        <a:srgbClr val="A6A6A6"/>
                      </a:solidFill>
                      <a:prstDash val="solid"/>
                    </a:lnT>
                    <a:lnB w="6350">
                      <a:solidFill>
                        <a:srgbClr val="A6A6A6"/>
                      </a:solidFill>
                      <a:prstDash val="solid"/>
                    </a:lnB>
                  </a:tcPr>
                </a:tc>
                <a:extLst>
                  <a:ext uri="{0D108BD9-81ED-4DB2-BD59-A6C34878D82A}">
                    <a16:rowId xmlns:a16="http://schemas.microsoft.com/office/drawing/2014/main" val="10015"/>
                  </a:ext>
                </a:extLst>
              </a:tr>
              <a:tr h="211967">
                <a:tc>
                  <a:txBody>
                    <a:bodyPr/>
                    <a:lstStyle/>
                    <a:p>
                      <a:pPr marL="1954">
                        <a:lnSpc>
                          <a:spcPts val="1045"/>
                        </a:lnSpc>
                      </a:pPr>
                      <a:r>
                        <a:rPr sz="692" b="1" spc="-8">
                          <a:latin typeface="Times New Roman"/>
                          <a:cs typeface="Times New Roman"/>
                        </a:rPr>
                        <a:t>extra_runs</a:t>
                      </a:r>
                      <a:endParaRPr sz="900">
                        <a:latin typeface="Times New Roman"/>
                        <a:cs typeface="Times New Roman"/>
                      </a:endParaRPr>
                    </a:p>
                  </a:txBody>
                  <a:tcPr marL="0" marR="0" marT="0" marB="0">
                    <a:lnL w="6350">
                      <a:solidFill>
                        <a:srgbClr val="A6A6A6"/>
                      </a:solidFill>
                      <a:prstDash val="solid"/>
                    </a:lnL>
                    <a:lnR w="6350">
                      <a:solidFill>
                        <a:srgbClr val="A6A6A6"/>
                      </a:solidFill>
                      <a:prstDash val="solid"/>
                    </a:lnR>
                    <a:lnT w="6350">
                      <a:solidFill>
                        <a:srgbClr val="A6A6A6"/>
                      </a:solidFill>
                      <a:prstDash val="solid"/>
                    </a:lnT>
                    <a:lnB w="6350">
                      <a:solidFill>
                        <a:srgbClr val="A6A6A6"/>
                      </a:solidFill>
                      <a:prstDash val="solid"/>
                    </a:lnB>
                    <a:solidFill>
                      <a:srgbClr val="F5F5F5"/>
                    </a:solidFill>
                  </a:tcPr>
                </a:tc>
                <a:tc>
                  <a:txBody>
                    <a:bodyPr/>
                    <a:lstStyle/>
                    <a:p>
                      <a:pPr marL="1954">
                        <a:lnSpc>
                          <a:spcPts val="1019"/>
                        </a:lnSpc>
                      </a:pPr>
                      <a:r>
                        <a:rPr sz="692">
                          <a:latin typeface="Times New Roman"/>
                          <a:cs typeface="Times New Roman"/>
                        </a:rPr>
                        <a:t>Total</a:t>
                      </a:r>
                      <a:r>
                        <a:rPr sz="692" spc="-15">
                          <a:latin typeface="Times New Roman"/>
                          <a:cs typeface="Times New Roman"/>
                        </a:rPr>
                        <a:t> </a:t>
                      </a:r>
                      <a:r>
                        <a:rPr sz="692">
                          <a:latin typeface="Times New Roman"/>
                          <a:cs typeface="Times New Roman"/>
                        </a:rPr>
                        <a:t>extra</a:t>
                      </a:r>
                      <a:r>
                        <a:rPr sz="692" spc="-12">
                          <a:latin typeface="Times New Roman"/>
                          <a:cs typeface="Times New Roman"/>
                        </a:rPr>
                        <a:t> </a:t>
                      </a:r>
                      <a:r>
                        <a:rPr sz="692">
                          <a:latin typeface="Times New Roman"/>
                          <a:cs typeface="Times New Roman"/>
                        </a:rPr>
                        <a:t>runs</a:t>
                      </a:r>
                      <a:r>
                        <a:rPr sz="692" spc="-12">
                          <a:latin typeface="Times New Roman"/>
                          <a:cs typeface="Times New Roman"/>
                        </a:rPr>
                        <a:t> </a:t>
                      </a:r>
                      <a:r>
                        <a:rPr sz="692" spc="-8">
                          <a:latin typeface="Times New Roman"/>
                          <a:cs typeface="Times New Roman"/>
                        </a:rPr>
                        <a:t>given</a:t>
                      </a:r>
                      <a:endParaRPr sz="900">
                        <a:latin typeface="Times New Roman"/>
                        <a:cs typeface="Times New Roman"/>
                      </a:endParaRPr>
                    </a:p>
                  </a:txBody>
                  <a:tcPr marL="0" marR="0" marT="0" marB="0">
                    <a:lnL w="6350">
                      <a:solidFill>
                        <a:srgbClr val="A6A6A6"/>
                      </a:solidFill>
                      <a:prstDash val="solid"/>
                    </a:lnL>
                    <a:lnR w="6350">
                      <a:solidFill>
                        <a:srgbClr val="A6A6A6"/>
                      </a:solidFill>
                      <a:prstDash val="solid"/>
                    </a:lnR>
                    <a:lnT w="6350">
                      <a:solidFill>
                        <a:srgbClr val="A6A6A6"/>
                      </a:solidFill>
                      <a:prstDash val="solid"/>
                    </a:lnT>
                    <a:lnB w="6350">
                      <a:solidFill>
                        <a:srgbClr val="A6A6A6"/>
                      </a:solidFill>
                      <a:prstDash val="solid"/>
                    </a:lnB>
                    <a:solidFill>
                      <a:srgbClr val="F5F5F5"/>
                    </a:solidFill>
                  </a:tcPr>
                </a:tc>
                <a:extLst>
                  <a:ext uri="{0D108BD9-81ED-4DB2-BD59-A6C34878D82A}">
                    <a16:rowId xmlns:a16="http://schemas.microsoft.com/office/drawing/2014/main" val="10016"/>
                  </a:ext>
                </a:extLst>
              </a:tr>
              <a:tr h="211967">
                <a:tc>
                  <a:txBody>
                    <a:bodyPr/>
                    <a:lstStyle/>
                    <a:p>
                      <a:pPr marL="1954">
                        <a:lnSpc>
                          <a:spcPts val="1045"/>
                        </a:lnSpc>
                      </a:pPr>
                      <a:r>
                        <a:rPr sz="692" b="1" spc="-8">
                          <a:latin typeface="Times New Roman"/>
                          <a:cs typeface="Times New Roman"/>
                        </a:rPr>
                        <a:t>total_runs</a:t>
                      </a:r>
                      <a:endParaRPr sz="900">
                        <a:latin typeface="Times New Roman"/>
                        <a:cs typeface="Times New Roman"/>
                      </a:endParaRPr>
                    </a:p>
                  </a:txBody>
                  <a:tcPr marL="0" marR="0" marT="0" marB="0">
                    <a:lnL w="6350">
                      <a:solidFill>
                        <a:srgbClr val="A6A6A6"/>
                      </a:solidFill>
                      <a:prstDash val="solid"/>
                    </a:lnL>
                    <a:lnR w="6350">
                      <a:solidFill>
                        <a:srgbClr val="A6A6A6"/>
                      </a:solidFill>
                      <a:prstDash val="solid"/>
                    </a:lnR>
                    <a:lnT w="6350">
                      <a:solidFill>
                        <a:srgbClr val="A6A6A6"/>
                      </a:solidFill>
                      <a:prstDash val="solid"/>
                    </a:lnT>
                    <a:lnB w="6350">
                      <a:solidFill>
                        <a:srgbClr val="A6A6A6"/>
                      </a:solidFill>
                      <a:prstDash val="solid"/>
                    </a:lnB>
                  </a:tcPr>
                </a:tc>
                <a:tc>
                  <a:txBody>
                    <a:bodyPr/>
                    <a:lstStyle/>
                    <a:p>
                      <a:pPr marL="1954">
                        <a:lnSpc>
                          <a:spcPts val="1019"/>
                        </a:lnSpc>
                      </a:pPr>
                      <a:r>
                        <a:rPr sz="692">
                          <a:latin typeface="Times New Roman"/>
                          <a:cs typeface="Times New Roman"/>
                        </a:rPr>
                        <a:t>Total</a:t>
                      </a:r>
                      <a:r>
                        <a:rPr sz="692" spc="-8">
                          <a:latin typeface="Times New Roman"/>
                          <a:cs typeface="Times New Roman"/>
                        </a:rPr>
                        <a:t> </a:t>
                      </a:r>
                      <a:r>
                        <a:rPr sz="692">
                          <a:latin typeface="Times New Roman"/>
                          <a:cs typeface="Times New Roman"/>
                        </a:rPr>
                        <a:t>runs</a:t>
                      </a:r>
                      <a:r>
                        <a:rPr sz="692" spc="-8">
                          <a:latin typeface="Times New Roman"/>
                          <a:cs typeface="Times New Roman"/>
                        </a:rPr>
                        <a:t> </a:t>
                      </a:r>
                      <a:r>
                        <a:rPr sz="692">
                          <a:latin typeface="Times New Roman"/>
                          <a:cs typeface="Times New Roman"/>
                        </a:rPr>
                        <a:t>in</a:t>
                      </a:r>
                      <a:r>
                        <a:rPr sz="692" spc="-4">
                          <a:latin typeface="Times New Roman"/>
                          <a:cs typeface="Times New Roman"/>
                        </a:rPr>
                        <a:t> </a:t>
                      </a:r>
                      <a:r>
                        <a:rPr sz="692">
                          <a:latin typeface="Times New Roman"/>
                          <a:cs typeface="Times New Roman"/>
                        </a:rPr>
                        <a:t>the</a:t>
                      </a:r>
                      <a:r>
                        <a:rPr sz="692" spc="-12">
                          <a:latin typeface="Times New Roman"/>
                          <a:cs typeface="Times New Roman"/>
                        </a:rPr>
                        <a:t> </a:t>
                      </a:r>
                      <a:r>
                        <a:rPr sz="692" spc="-15">
                          <a:latin typeface="Times New Roman"/>
                          <a:cs typeface="Times New Roman"/>
                        </a:rPr>
                        <a:t>ball</a:t>
                      </a:r>
                      <a:endParaRPr sz="900">
                        <a:latin typeface="Times New Roman"/>
                        <a:cs typeface="Times New Roman"/>
                      </a:endParaRPr>
                    </a:p>
                  </a:txBody>
                  <a:tcPr marL="0" marR="0" marT="0" marB="0">
                    <a:lnL w="6350">
                      <a:solidFill>
                        <a:srgbClr val="A6A6A6"/>
                      </a:solidFill>
                      <a:prstDash val="solid"/>
                    </a:lnL>
                    <a:lnR w="6350">
                      <a:solidFill>
                        <a:srgbClr val="A6A6A6"/>
                      </a:solidFill>
                      <a:prstDash val="solid"/>
                    </a:lnR>
                    <a:lnT w="6350">
                      <a:solidFill>
                        <a:srgbClr val="A6A6A6"/>
                      </a:solidFill>
                      <a:prstDash val="solid"/>
                    </a:lnT>
                    <a:lnB w="6350">
                      <a:solidFill>
                        <a:srgbClr val="A6A6A6"/>
                      </a:solidFill>
                      <a:prstDash val="solid"/>
                    </a:lnB>
                  </a:tcPr>
                </a:tc>
                <a:extLst>
                  <a:ext uri="{0D108BD9-81ED-4DB2-BD59-A6C34878D82A}">
                    <a16:rowId xmlns:a16="http://schemas.microsoft.com/office/drawing/2014/main" val="10017"/>
                  </a:ext>
                </a:extLst>
              </a:tr>
            </a:tbl>
          </a:graphicData>
        </a:graphic>
      </p:graphicFrame>
      <p:graphicFrame>
        <p:nvGraphicFramePr>
          <p:cNvPr id="6" name="object 6"/>
          <p:cNvGraphicFramePr>
            <a:graphicFrameLocks noGrp="1"/>
          </p:cNvGraphicFramePr>
          <p:nvPr/>
        </p:nvGraphicFramePr>
        <p:xfrm>
          <a:off x="7419815" y="703496"/>
          <a:ext cx="2215887" cy="634924"/>
        </p:xfrm>
        <a:graphic>
          <a:graphicData uri="http://schemas.openxmlformats.org/drawingml/2006/table">
            <a:tbl>
              <a:tblPr firstRow="1" bandRow="1">
                <a:tableStyleId>{2D5ABB26-0587-4C30-8999-92F81FD0307C}</a:tableStyleId>
              </a:tblPr>
              <a:tblGrid>
                <a:gridCol w="1071557">
                  <a:extLst>
                    <a:ext uri="{9D8B030D-6E8A-4147-A177-3AD203B41FA5}">
                      <a16:colId xmlns:a16="http://schemas.microsoft.com/office/drawing/2014/main" val="20000"/>
                    </a:ext>
                  </a:extLst>
                </a:gridCol>
                <a:gridCol w="1144330">
                  <a:extLst>
                    <a:ext uri="{9D8B030D-6E8A-4147-A177-3AD203B41FA5}">
                      <a16:colId xmlns:a16="http://schemas.microsoft.com/office/drawing/2014/main" val="20001"/>
                    </a:ext>
                  </a:extLst>
                </a:gridCol>
              </a:tblGrid>
              <a:tr h="211967">
                <a:tc>
                  <a:txBody>
                    <a:bodyPr/>
                    <a:lstStyle/>
                    <a:p>
                      <a:pPr marL="1954">
                        <a:lnSpc>
                          <a:spcPts val="1045"/>
                        </a:lnSpc>
                      </a:pPr>
                      <a:r>
                        <a:rPr sz="692" b="1" spc="-8">
                          <a:latin typeface="Times New Roman"/>
                          <a:cs typeface="Times New Roman"/>
                        </a:rPr>
                        <a:t>player_dismissed</a:t>
                      </a:r>
                      <a:endParaRPr sz="900">
                        <a:latin typeface="Times New Roman"/>
                        <a:cs typeface="Times New Roman"/>
                      </a:endParaRPr>
                    </a:p>
                  </a:txBody>
                  <a:tcPr marL="0" marR="0" marT="0" marB="0">
                    <a:lnL w="6350">
                      <a:solidFill>
                        <a:srgbClr val="A6A6A6"/>
                      </a:solidFill>
                      <a:prstDash val="solid"/>
                    </a:lnL>
                    <a:lnR w="6350">
                      <a:solidFill>
                        <a:srgbClr val="A6A6A6"/>
                      </a:solidFill>
                      <a:prstDash val="solid"/>
                    </a:lnR>
                    <a:lnT w="6350">
                      <a:solidFill>
                        <a:srgbClr val="A6A6A6"/>
                      </a:solidFill>
                      <a:prstDash val="solid"/>
                    </a:lnT>
                    <a:lnB w="6350">
                      <a:solidFill>
                        <a:srgbClr val="A6A6A6"/>
                      </a:solidFill>
                      <a:prstDash val="solid"/>
                    </a:lnB>
                    <a:solidFill>
                      <a:srgbClr val="F5F5F5"/>
                    </a:solidFill>
                  </a:tcPr>
                </a:tc>
                <a:tc>
                  <a:txBody>
                    <a:bodyPr/>
                    <a:lstStyle/>
                    <a:p>
                      <a:pPr marL="1954">
                        <a:lnSpc>
                          <a:spcPts val="1019"/>
                        </a:lnSpc>
                      </a:pPr>
                      <a:r>
                        <a:rPr sz="692" spc="-8">
                          <a:latin typeface="Times New Roman"/>
                          <a:cs typeface="Times New Roman"/>
                        </a:rPr>
                        <a:t>If</a:t>
                      </a:r>
                      <a:r>
                        <a:rPr sz="692" spc="-38">
                          <a:latin typeface="Times New Roman"/>
                          <a:cs typeface="Times New Roman"/>
                        </a:rPr>
                        <a:t> </a:t>
                      </a:r>
                      <a:r>
                        <a:rPr sz="692">
                          <a:latin typeface="Times New Roman"/>
                          <a:cs typeface="Times New Roman"/>
                        </a:rPr>
                        <a:t>the</a:t>
                      </a:r>
                      <a:r>
                        <a:rPr sz="692" spc="-27">
                          <a:latin typeface="Times New Roman"/>
                          <a:cs typeface="Times New Roman"/>
                        </a:rPr>
                        <a:t> </a:t>
                      </a:r>
                      <a:r>
                        <a:rPr sz="692" spc="-8">
                          <a:latin typeface="Times New Roman"/>
                          <a:cs typeface="Times New Roman"/>
                        </a:rPr>
                        <a:t>player</a:t>
                      </a:r>
                      <a:r>
                        <a:rPr sz="692" spc="-15">
                          <a:latin typeface="Times New Roman"/>
                          <a:cs typeface="Times New Roman"/>
                        </a:rPr>
                        <a:t> </a:t>
                      </a:r>
                      <a:r>
                        <a:rPr sz="692" spc="-8">
                          <a:latin typeface="Times New Roman"/>
                          <a:cs typeface="Times New Roman"/>
                        </a:rPr>
                        <a:t>was</a:t>
                      </a:r>
                      <a:r>
                        <a:rPr sz="692" spc="-27">
                          <a:latin typeface="Times New Roman"/>
                          <a:cs typeface="Times New Roman"/>
                        </a:rPr>
                        <a:t> </a:t>
                      </a:r>
                      <a:r>
                        <a:rPr sz="692" spc="-8">
                          <a:latin typeface="Times New Roman"/>
                          <a:cs typeface="Times New Roman"/>
                        </a:rPr>
                        <a:t>given</a:t>
                      </a:r>
                      <a:r>
                        <a:rPr sz="692" spc="-19">
                          <a:latin typeface="Times New Roman"/>
                          <a:cs typeface="Times New Roman"/>
                        </a:rPr>
                        <a:t> </a:t>
                      </a:r>
                      <a:r>
                        <a:rPr sz="692">
                          <a:latin typeface="Times New Roman"/>
                          <a:cs typeface="Times New Roman"/>
                        </a:rPr>
                        <a:t>out</a:t>
                      </a:r>
                      <a:r>
                        <a:rPr sz="692" spc="-23">
                          <a:latin typeface="Times New Roman"/>
                          <a:cs typeface="Times New Roman"/>
                        </a:rPr>
                        <a:t> </a:t>
                      </a:r>
                      <a:r>
                        <a:rPr sz="692">
                          <a:latin typeface="Times New Roman"/>
                          <a:cs typeface="Times New Roman"/>
                        </a:rPr>
                        <a:t>or</a:t>
                      </a:r>
                      <a:r>
                        <a:rPr sz="692" spc="-38">
                          <a:latin typeface="Times New Roman"/>
                          <a:cs typeface="Times New Roman"/>
                        </a:rPr>
                        <a:t> </a:t>
                      </a:r>
                      <a:r>
                        <a:rPr sz="692" spc="-19">
                          <a:latin typeface="Times New Roman"/>
                          <a:cs typeface="Times New Roman"/>
                        </a:rPr>
                        <a:t>not</a:t>
                      </a:r>
                      <a:endParaRPr sz="900">
                        <a:latin typeface="Times New Roman"/>
                        <a:cs typeface="Times New Roman"/>
                      </a:endParaRPr>
                    </a:p>
                  </a:txBody>
                  <a:tcPr marL="0" marR="0" marT="0" marB="0">
                    <a:lnL w="6350">
                      <a:solidFill>
                        <a:srgbClr val="A6A6A6"/>
                      </a:solidFill>
                      <a:prstDash val="solid"/>
                    </a:lnL>
                    <a:lnR w="6350">
                      <a:solidFill>
                        <a:srgbClr val="A6A6A6"/>
                      </a:solidFill>
                      <a:prstDash val="solid"/>
                    </a:lnR>
                    <a:lnT w="6350">
                      <a:solidFill>
                        <a:srgbClr val="A6A6A6"/>
                      </a:solidFill>
                      <a:prstDash val="solid"/>
                    </a:lnT>
                    <a:lnB w="6350">
                      <a:solidFill>
                        <a:srgbClr val="A6A6A6"/>
                      </a:solidFill>
                      <a:prstDash val="solid"/>
                    </a:lnB>
                    <a:solidFill>
                      <a:srgbClr val="F5F5F5"/>
                    </a:solidFill>
                  </a:tcPr>
                </a:tc>
                <a:extLst>
                  <a:ext uri="{0D108BD9-81ED-4DB2-BD59-A6C34878D82A}">
                    <a16:rowId xmlns:a16="http://schemas.microsoft.com/office/drawing/2014/main" val="10000"/>
                  </a:ext>
                </a:extLst>
              </a:tr>
              <a:tr h="210990">
                <a:tc>
                  <a:txBody>
                    <a:bodyPr/>
                    <a:lstStyle/>
                    <a:p>
                      <a:pPr marL="1954">
                        <a:lnSpc>
                          <a:spcPts val="1045"/>
                        </a:lnSpc>
                      </a:pPr>
                      <a:r>
                        <a:rPr sz="692" b="1" spc="-8">
                          <a:latin typeface="Times New Roman"/>
                          <a:cs typeface="Times New Roman"/>
                        </a:rPr>
                        <a:t>dismissal_kind</a:t>
                      </a:r>
                      <a:endParaRPr sz="900">
                        <a:latin typeface="Times New Roman"/>
                        <a:cs typeface="Times New Roman"/>
                      </a:endParaRPr>
                    </a:p>
                  </a:txBody>
                  <a:tcPr marL="0" marR="0" marT="0" marB="0">
                    <a:lnL w="6350">
                      <a:solidFill>
                        <a:srgbClr val="A6A6A6"/>
                      </a:solidFill>
                      <a:prstDash val="solid"/>
                    </a:lnL>
                    <a:lnR w="6350">
                      <a:solidFill>
                        <a:srgbClr val="A6A6A6"/>
                      </a:solidFill>
                      <a:prstDash val="solid"/>
                    </a:lnR>
                    <a:lnT w="6350">
                      <a:solidFill>
                        <a:srgbClr val="A6A6A6"/>
                      </a:solidFill>
                      <a:prstDash val="solid"/>
                    </a:lnT>
                    <a:lnB w="6350">
                      <a:solidFill>
                        <a:srgbClr val="A6A6A6"/>
                      </a:solidFill>
                      <a:prstDash val="solid"/>
                    </a:lnB>
                  </a:tcPr>
                </a:tc>
                <a:tc>
                  <a:txBody>
                    <a:bodyPr/>
                    <a:lstStyle/>
                    <a:p>
                      <a:pPr marL="1954">
                        <a:lnSpc>
                          <a:spcPts val="1019"/>
                        </a:lnSpc>
                      </a:pPr>
                      <a:r>
                        <a:rPr sz="692">
                          <a:latin typeface="Times New Roman"/>
                          <a:cs typeface="Times New Roman"/>
                        </a:rPr>
                        <a:t>What</a:t>
                      </a:r>
                      <a:r>
                        <a:rPr sz="692" spc="-12">
                          <a:latin typeface="Times New Roman"/>
                          <a:cs typeface="Times New Roman"/>
                        </a:rPr>
                        <a:t> </a:t>
                      </a:r>
                      <a:r>
                        <a:rPr sz="692">
                          <a:latin typeface="Times New Roman"/>
                          <a:cs typeface="Times New Roman"/>
                        </a:rPr>
                        <a:t>kind</a:t>
                      </a:r>
                      <a:r>
                        <a:rPr sz="692" spc="-4">
                          <a:latin typeface="Times New Roman"/>
                          <a:cs typeface="Times New Roman"/>
                        </a:rPr>
                        <a:t> </a:t>
                      </a:r>
                      <a:r>
                        <a:rPr sz="692">
                          <a:latin typeface="Times New Roman"/>
                          <a:cs typeface="Times New Roman"/>
                        </a:rPr>
                        <a:t>of</a:t>
                      </a:r>
                      <a:r>
                        <a:rPr sz="692" spc="-15">
                          <a:latin typeface="Times New Roman"/>
                          <a:cs typeface="Times New Roman"/>
                        </a:rPr>
                        <a:t> </a:t>
                      </a:r>
                      <a:r>
                        <a:rPr sz="692">
                          <a:latin typeface="Times New Roman"/>
                          <a:cs typeface="Times New Roman"/>
                        </a:rPr>
                        <a:t>dismissal</a:t>
                      </a:r>
                      <a:r>
                        <a:rPr sz="692" spc="-8">
                          <a:latin typeface="Times New Roman"/>
                          <a:cs typeface="Times New Roman"/>
                        </a:rPr>
                        <a:t> </a:t>
                      </a:r>
                      <a:r>
                        <a:rPr sz="692">
                          <a:latin typeface="Times New Roman"/>
                          <a:cs typeface="Times New Roman"/>
                        </a:rPr>
                        <a:t>it</a:t>
                      </a:r>
                      <a:r>
                        <a:rPr sz="692" spc="-8">
                          <a:latin typeface="Times New Roman"/>
                          <a:cs typeface="Times New Roman"/>
                        </a:rPr>
                        <a:t> </a:t>
                      </a:r>
                      <a:r>
                        <a:rPr sz="692" spc="-19">
                          <a:latin typeface="Times New Roman"/>
                          <a:cs typeface="Times New Roman"/>
                        </a:rPr>
                        <a:t>was</a:t>
                      </a:r>
                      <a:endParaRPr sz="900">
                        <a:latin typeface="Times New Roman"/>
                        <a:cs typeface="Times New Roman"/>
                      </a:endParaRPr>
                    </a:p>
                  </a:txBody>
                  <a:tcPr marL="0" marR="0" marT="0" marB="0">
                    <a:lnL w="6350">
                      <a:solidFill>
                        <a:srgbClr val="A6A6A6"/>
                      </a:solidFill>
                      <a:prstDash val="solid"/>
                    </a:lnL>
                    <a:lnR w="6350">
                      <a:solidFill>
                        <a:srgbClr val="A6A6A6"/>
                      </a:solidFill>
                      <a:prstDash val="solid"/>
                    </a:lnR>
                    <a:lnT w="6350">
                      <a:solidFill>
                        <a:srgbClr val="A6A6A6"/>
                      </a:solidFill>
                      <a:prstDash val="solid"/>
                    </a:lnT>
                    <a:lnB w="6350">
                      <a:solidFill>
                        <a:srgbClr val="A6A6A6"/>
                      </a:solidFill>
                      <a:prstDash val="solid"/>
                    </a:lnB>
                  </a:tcPr>
                </a:tc>
                <a:extLst>
                  <a:ext uri="{0D108BD9-81ED-4DB2-BD59-A6C34878D82A}">
                    <a16:rowId xmlns:a16="http://schemas.microsoft.com/office/drawing/2014/main" val="10001"/>
                  </a:ext>
                </a:extLst>
              </a:tr>
              <a:tr h="211967">
                <a:tc>
                  <a:txBody>
                    <a:bodyPr/>
                    <a:lstStyle/>
                    <a:p>
                      <a:pPr marL="1954">
                        <a:lnSpc>
                          <a:spcPts val="1045"/>
                        </a:lnSpc>
                      </a:pPr>
                      <a:r>
                        <a:rPr sz="692" b="1" spc="-8">
                          <a:latin typeface="Times New Roman"/>
                          <a:cs typeface="Times New Roman"/>
                        </a:rPr>
                        <a:t>Fielder</a:t>
                      </a:r>
                      <a:endParaRPr sz="900">
                        <a:latin typeface="Times New Roman"/>
                        <a:cs typeface="Times New Roman"/>
                      </a:endParaRPr>
                    </a:p>
                  </a:txBody>
                  <a:tcPr marL="0" marR="0" marT="0" marB="0">
                    <a:lnL w="6350">
                      <a:solidFill>
                        <a:srgbClr val="A6A6A6"/>
                      </a:solidFill>
                      <a:prstDash val="solid"/>
                    </a:lnL>
                    <a:lnR w="6350">
                      <a:solidFill>
                        <a:srgbClr val="A6A6A6"/>
                      </a:solidFill>
                      <a:prstDash val="solid"/>
                    </a:lnR>
                    <a:lnT w="6350">
                      <a:solidFill>
                        <a:srgbClr val="A6A6A6"/>
                      </a:solidFill>
                      <a:prstDash val="solid"/>
                    </a:lnT>
                    <a:lnB w="6350">
                      <a:solidFill>
                        <a:srgbClr val="A6A6A6"/>
                      </a:solidFill>
                      <a:prstDash val="solid"/>
                    </a:lnB>
                    <a:solidFill>
                      <a:srgbClr val="F5F5F5"/>
                    </a:solidFill>
                  </a:tcPr>
                </a:tc>
                <a:tc>
                  <a:txBody>
                    <a:bodyPr/>
                    <a:lstStyle/>
                    <a:p>
                      <a:pPr marL="1954">
                        <a:lnSpc>
                          <a:spcPts val="1019"/>
                        </a:lnSpc>
                      </a:pPr>
                      <a:r>
                        <a:rPr sz="692">
                          <a:latin typeface="Times New Roman"/>
                          <a:cs typeface="Times New Roman"/>
                        </a:rPr>
                        <a:t>Player</a:t>
                      </a:r>
                      <a:r>
                        <a:rPr sz="692" spc="-12">
                          <a:latin typeface="Times New Roman"/>
                          <a:cs typeface="Times New Roman"/>
                        </a:rPr>
                        <a:t> </a:t>
                      </a:r>
                      <a:r>
                        <a:rPr sz="692">
                          <a:latin typeface="Times New Roman"/>
                          <a:cs typeface="Times New Roman"/>
                        </a:rPr>
                        <a:t>who</a:t>
                      </a:r>
                      <a:r>
                        <a:rPr sz="692" spc="-15">
                          <a:latin typeface="Times New Roman"/>
                          <a:cs typeface="Times New Roman"/>
                        </a:rPr>
                        <a:t> </a:t>
                      </a:r>
                      <a:r>
                        <a:rPr sz="692">
                          <a:latin typeface="Times New Roman"/>
                          <a:cs typeface="Times New Roman"/>
                        </a:rPr>
                        <a:t>caused</a:t>
                      </a:r>
                      <a:r>
                        <a:rPr sz="692" spc="-15">
                          <a:latin typeface="Times New Roman"/>
                          <a:cs typeface="Times New Roman"/>
                        </a:rPr>
                        <a:t> </a:t>
                      </a:r>
                      <a:r>
                        <a:rPr sz="692" spc="-8">
                          <a:latin typeface="Times New Roman"/>
                          <a:cs typeface="Times New Roman"/>
                        </a:rPr>
                        <a:t>dismissal</a:t>
                      </a:r>
                      <a:endParaRPr sz="900">
                        <a:latin typeface="Times New Roman"/>
                        <a:cs typeface="Times New Roman"/>
                      </a:endParaRPr>
                    </a:p>
                  </a:txBody>
                  <a:tcPr marL="0" marR="0" marT="0" marB="0">
                    <a:lnL w="6350">
                      <a:solidFill>
                        <a:srgbClr val="A6A6A6"/>
                      </a:solidFill>
                      <a:prstDash val="solid"/>
                    </a:lnL>
                    <a:lnR w="6350">
                      <a:solidFill>
                        <a:srgbClr val="A6A6A6"/>
                      </a:solidFill>
                      <a:prstDash val="solid"/>
                    </a:lnR>
                    <a:lnT w="6350">
                      <a:solidFill>
                        <a:srgbClr val="A6A6A6"/>
                      </a:solidFill>
                      <a:prstDash val="solid"/>
                    </a:lnT>
                    <a:lnB w="6350">
                      <a:solidFill>
                        <a:srgbClr val="A6A6A6"/>
                      </a:solidFill>
                      <a:prstDash val="solid"/>
                    </a:lnB>
                    <a:solidFill>
                      <a:srgbClr val="F5F5F5"/>
                    </a:solidFill>
                  </a:tcPr>
                </a:tc>
                <a:extLst>
                  <a:ext uri="{0D108BD9-81ED-4DB2-BD59-A6C34878D82A}">
                    <a16:rowId xmlns:a16="http://schemas.microsoft.com/office/drawing/2014/main" val="10002"/>
                  </a:ext>
                </a:extLst>
              </a:tr>
            </a:tbl>
          </a:graphicData>
        </a:graphic>
      </p:graphicFrame>
      <p:sp>
        <p:nvSpPr>
          <p:cNvPr id="7" name="object 7"/>
          <p:cNvSpPr txBox="1"/>
          <p:nvPr/>
        </p:nvSpPr>
        <p:spPr>
          <a:xfrm>
            <a:off x="4982037" y="683179"/>
            <a:ext cx="4368770" cy="913803"/>
          </a:xfrm>
          <a:prstGeom prst="rect">
            <a:avLst/>
          </a:prstGeom>
        </p:spPr>
        <p:txBody>
          <a:bodyPr vert="horz" wrap="square" lIns="0" tIns="10256" rIns="0" bIns="0" rtlCol="0">
            <a:spAutoFit/>
          </a:bodyPr>
          <a:lstStyle/>
          <a:p>
            <a:pPr marL="9768">
              <a:lnSpc>
                <a:spcPct val="100000"/>
              </a:lnSpc>
              <a:spcBef>
                <a:spcPts val="81"/>
              </a:spcBef>
            </a:pPr>
            <a:r>
              <a:rPr sz="808" i="1" u="sng">
                <a:uFill>
                  <a:solidFill>
                    <a:srgbClr val="000000"/>
                  </a:solidFill>
                </a:uFill>
                <a:latin typeface="Times New Roman"/>
                <a:cs typeface="Times New Roman"/>
              </a:rPr>
              <a:t>3.2.1.4.</a:t>
            </a:r>
            <a:r>
              <a:rPr sz="808" i="1" u="sng" spc="-19">
                <a:uFill>
                  <a:solidFill>
                    <a:srgbClr val="000000"/>
                  </a:solidFill>
                </a:uFill>
                <a:latin typeface="Times New Roman"/>
                <a:cs typeface="Times New Roman"/>
              </a:rPr>
              <a:t> </a:t>
            </a:r>
            <a:r>
              <a:rPr sz="808" i="1" u="sng">
                <a:uFill>
                  <a:solidFill>
                    <a:srgbClr val="000000"/>
                  </a:solidFill>
                </a:uFill>
                <a:latin typeface="Times New Roman"/>
                <a:cs typeface="Times New Roman"/>
              </a:rPr>
              <a:t>Teams</a:t>
            </a:r>
            <a:r>
              <a:rPr sz="808" i="1" u="sng" spc="-19">
                <a:uFill>
                  <a:solidFill>
                    <a:srgbClr val="000000"/>
                  </a:solidFill>
                </a:uFill>
                <a:latin typeface="Times New Roman"/>
                <a:cs typeface="Times New Roman"/>
              </a:rPr>
              <a:t> </a:t>
            </a:r>
            <a:r>
              <a:rPr sz="808" i="1" u="sng" spc="-8">
                <a:uFill>
                  <a:solidFill>
                    <a:srgbClr val="000000"/>
                  </a:solidFill>
                </a:uFill>
                <a:latin typeface="Times New Roman"/>
                <a:cs typeface="Times New Roman"/>
              </a:rPr>
              <a:t>Datasets</a:t>
            </a:r>
            <a:endParaRPr sz="808">
              <a:latin typeface="Times New Roman"/>
              <a:cs typeface="Times New Roman"/>
            </a:endParaRPr>
          </a:p>
          <a:p>
            <a:pPr marL="9768" marR="2131882" indent="140660" algn="just">
              <a:lnSpc>
                <a:spcPct val="100000"/>
              </a:lnSpc>
              <a:spcBef>
                <a:spcPts val="704"/>
              </a:spcBef>
            </a:pPr>
            <a:r>
              <a:rPr sz="769" spc="-8">
                <a:latin typeface="Times New Roman"/>
                <a:cs typeface="Times New Roman"/>
              </a:rPr>
              <a:t>The</a:t>
            </a:r>
            <a:r>
              <a:rPr sz="769" spc="-19">
                <a:latin typeface="Times New Roman"/>
                <a:cs typeface="Times New Roman"/>
              </a:rPr>
              <a:t> </a:t>
            </a:r>
            <a:r>
              <a:rPr sz="769" spc="-8">
                <a:latin typeface="Times New Roman"/>
                <a:cs typeface="Times New Roman"/>
              </a:rPr>
              <a:t>teams’</a:t>
            </a:r>
            <a:r>
              <a:rPr sz="769" spc="-23">
                <a:latin typeface="Times New Roman"/>
                <a:cs typeface="Times New Roman"/>
              </a:rPr>
              <a:t> </a:t>
            </a:r>
            <a:r>
              <a:rPr sz="769" spc="-8">
                <a:latin typeface="Times New Roman"/>
                <a:cs typeface="Times New Roman"/>
              </a:rPr>
              <a:t>datasets</a:t>
            </a:r>
            <a:r>
              <a:rPr sz="769" spc="-23">
                <a:latin typeface="Times New Roman"/>
                <a:cs typeface="Times New Roman"/>
              </a:rPr>
              <a:t> </a:t>
            </a:r>
            <a:r>
              <a:rPr sz="769" spc="-8">
                <a:latin typeface="Times New Roman"/>
                <a:cs typeface="Times New Roman"/>
              </a:rPr>
              <a:t>contain</a:t>
            </a:r>
            <a:r>
              <a:rPr sz="769" spc="-19">
                <a:latin typeface="Times New Roman"/>
                <a:cs typeface="Times New Roman"/>
              </a:rPr>
              <a:t> </a:t>
            </a:r>
            <a:r>
              <a:rPr sz="769">
                <a:latin typeface="Times New Roman"/>
                <a:cs typeface="Times New Roman"/>
              </a:rPr>
              <a:t>a</a:t>
            </a:r>
            <a:r>
              <a:rPr sz="769" spc="-15">
                <a:latin typeface="Times New Roman"/>
                <a:cs typeface="Times New Roman"/>
              </a:rPr>
              <a:t> </a:t>
            </a:r>
            <a:r>
              <a:rPr sz="769" spc="-8">
                <a:latin typeface="Times New Roman"/>
                <a:cs typeface="Times New Roman"/>
              </a:rPr>
              <a:t>single</a:t>
            </a:r>
            <a:r>
              <a:rPr sz="769" spc="-15">
                <a:latin typeface="Times New Roman"/>
                <a:cs typeface="Times New Roman"/>
              </a:rPr>
              <a:t> </a:t>
            </a:r>
            <a:r>
              <a:rPr sz="769" spc="-8">
                <a:latin typeface="Times New Roman"/>
                <a:cs typeface="Times New Roman"/>
              </a:rPr>
              <a:t>column</a:t>
            </a:r>
            <a:r>
              <a:rPr sz="769" spc="-15">
                <a:latin typeface="Times New Roman"/>
                <a:cs typeface="Times New Roman"/>
              </a:rPr>
              <a:t> </a:t>
            </a:r>
            <a:r>
              <a:rPr sz="769" spc="-8">
                <a:latin typeface="Times New Roman"/>
                <a:cs typeface="Times New Roman"/>
              </a:rPr>
              <a:t>named</a:t>
            </a:r>
            <a:r>
              <a:rPr sz="769" spc="-12">
                <a:latin typeface="Times New Roman"/>
                <a:cs typeface="Times New Roman"/>
              </a:rPr>
              <a:t> </a:t>
            </a:r>
            <a:r>
              <a:rPr sz="769" spc="-19">
                <a:latin typeface="Times New Roman"/>
                <a:cs typeface="Times New Roman"/>
              </a:rPr>
              <a:t>as </a:t>
            </a:r>
            <a:r>
              <a:rPr sz="769">
                <a:latin typeface="Times New Roman"/>
                <a:cs typeface="Times New Roman"/>
              </a:rPr>
              <a:t>team1</a:t>
            </a:r>
            <a:r>
              <a:rPr sz="769" spc="58">
                <a:latin typeface="Times New Roman"/>
                <a:cs typeface="Times New Roman"/>
              </a:rPr>
              <a:t> </a:t>
            </a:r>
            <a:r>
              <a:rPr sz="769">
                <a:latin typeface="Times New Roman"/>
                <a:cs typeface="Times New Roman"/>
              </a:rPr>
              <a:t>which</a:t>
            </a:r>
            <a:r>
              <a:rPr sz="769" spc="50">
                <a:latin typeface="Times New Roman"/>
                <a:cs typeface="Times New Roman"/>
              </a:rPr>
              <a:t> </a:t>
            </a:r>
            <a:r>
              <a:rPr sz="769">
                <a:latin typeface="Times New Roman"/>
                <a:cs typeface="Times New Roman"/>
              </a:rPr>
              <a:t>shows</a:t>
            </a:r>
            <a:r>
              <a:rPr sz="769" spc="46">
                <a:latin typeface="Times New Roman"/>
                <a:cs typeface="Times New Roman"/>
              </a:rPr>
              <a:t> </a:t>
            </a:r>
            <a:r>
              <a:rPr sz="769">
                <a:latin typeface="Times New Roman"/>
                <a:cs typeface="Times New Roman"/>
              </a:rPr>
              <a:t>the</a:t>
            </a:r>
            <a:r>
              <a:rPr sz="769" spc="62">
                <a:latin typeface="Times New Roman"/>
                <a:cs typeface="Times New Roman"/>
              </a:rPr>
              <a:t> </a:t>
            </a:r>
            <a:r>
              <a:rPr sz="769">
                <a:latin typeface="Times New Roman"/>
                <a:cs typeface="Times New Roman"/>
              </a:rPr>
              <a:t>various</a:t>
            </a:r>
            <a:r>
              <a:rPr sz="769" spc="46">
                <a:latin typeface="Times New Roman"/>
                <a:cs typeface="Times New Roman"/>
              </a:rPr>
              <a:t> </a:t>
            </a:r>
            <a:r>
              <a:rPr sz="769">
                <a:latin typeface="Times New Roman"/>
                <a:cs typeface="Times New Roman"/>
              </a:rPr>
              <a:t>IPL</a:t>
            </a:r>
            <a:r>
              <a:rPr sz="769" spc="42">
                <a:latin typeface="Times New Roman"/>
                <a:cs typeface="Times New Roman"/>
              </a:rPr>
              <a:t> </a:t>
            </a:r>
            <a:r>
              <a:rPr sz="769">
                <a:latin typeface="Times New Roman"/>
                <a:cs typeface="Times New Roman"/>
              </a:rPr>
              <a:t>teams.</a:t>
            </a:r>
            <a:r>
              <a:rPr sz="769" spc="69">
                <a:latin typeface="Times New Roman"/>
                <a:cs typeface="Times New Roman"/>
              </a:rPr>
              <a:t> </a:t>
            </a:r>
            <a:r>
              <a:rPr sz="769">
                <a:latin typeface="Times New Roman"/>
                <a:cs typeface="Times New Roman"/>
              </a:rPr>
              <a:t>The</a:t>
            </a:r>
            <a:r>
              <a:rPr sz="769" spc="50">
                <a:latin typeface="Times New Roman"/>
                <a:cs typeface="Times New Roman"/>
              </a:rPr>
              <a:t> </a:t>
            </a:r>
            <a:r>
              <a:rPr sz="769">
                <a:latin typeface="Times New Roman"/>
                <a:cs typeface="Times New Roman"/>
              </a:rPr>
              <a:t>table</a:t>
            </a:r>
            <a:r>
              <a:rPr sz="769" spc="54">
                <a:latin typeface="Times New Roman"/>
                <a:cs typeface="Times New Roman"/>
              </a:rPr>
              <a:t> </a:t>
            </a:r>
            <a:r>
              <a:rPr sz="769" spc="-38">
                <a:latin typeface="Times New Roman"/>
                <a:cs typeface="Times New Roman"/>
              </a:rPr>
              <a:t>4</a:t>
            </a:r>
            <a:r>
              <a:rPr sz="769">
                <a:latin typeface="Times New Roman"/>
                <a:cs typeface="Times New Roman"/>
              </a:rPr>
              <a:t> shows</a:t>
            </a:r>
            <a:r>
              <a:rPr sz="769" spc="-19">
                <a:latin typeface="Times New Roman"/>
                <a:cs typeface="Times New Roman"/>
              </a:rPr>
              <a:t> </a:t>
            </a:r>
            <a:r>
              <a:rPr sz="769">
                <a:latin typeface="Times New Roman"/>
                <a:cs typeface="Times New Roman"/>
              </a:rPr>
              <a:t>the</a:t>
            </a:r>
            <a:r>
              <a:rPr sz="769" spc="-15">
                <a:latin typeface="Times New Roman"/>
                <a:cs typeface="Times New Roman"/>
              </a:rPr>
              <a:t> </a:t>
            </a:r>
            <a:r>
              <a:rPr sz="769">
                <a:latin typeface="Times New Roman"/>
                <a:cs typeface="Times New Roman"/>
              </a:rPr>
              <a:t>dataset</a:t>
            </a:r>
            <a:r>
              <a:rPr sz="769" spc="-15">
                <a:latin typeface="Times New Roman"/>
                <a:cs typeface="Times New Roman"/>
              </a:rPr>
              <a:t> </a:t>
            </a:r>
            <a:r>
              <a:rPr sz="769">
                <a:latin typeface="Times New Roman"/>
                <a:cs typeface="Times New Roman"/>
              </a:rPr>
              <a:t>column</a:t>
            </a:r>
            <a:r>
              <a:rPr sz="769" spc="-19">
                <a:latin typeface="Times New Roman"/>
                <a:cs typeface="Times New Roman"/>
              </a:rPr>
              <a:t> </a:t>
            </a:r>
            <a:r>
              <a:rPr sz="769">
                <a:latin typeface="Times New Roman"/>
                <a:cs typeface="Times New Roman"/>
              </a:rPr>
              <a:t>and</a:t>
            </a:r>
            <a:r>
              <a:rPr sz="769" spc="-12">
                <a:latin typeface="Times New Roman"/>
                <a:cs typeface="Times New Roman"/>
              </a:rPr>
              <a:t> </a:t>
            </a:r>
            <a:r>
              <a:rPr sz="769">
                <a:latin typeface="Times New Roman"/>
                <a:cs typeface="Times New Roman"/>
              </a:rPr>
              <a:t>its</a:t>
            </a:r>
            <a:r>
              <a:rPr sz="769" spc="-15">
                <a:latin typeface="Times New Roman"/>
                <a:cs typeface="Times New Roman"/>
              </a:rPr>
              <a:t> </a:t>
            </a:r>
            <a:r>
              <a:rPr sz="769" spc="-8">
                <a:latin typeface="Times New Roman"/>
                <a:cs typeface="Times New Roman"/>
              </a:rPr>
              <a:t>description.</a:t>
            </a:r>
            <a:endParaRPr sz="769">
              <a:latin typeface="Times New Roman"/>
              <a:cs typeface="Times New Roman"/>
            </a:endParaRPr>
          </a:p>
          <a:p>
            <a:pPr marL="9768" algn="just">
              <a:lnSpc>
                <a:spcPct val="100000"/>
              </a:lnSpc>
              <a:spcBef>
                <a:spcPts val="415"/>
              </a:spcBef>
            </a:pPr>
            <a:r>
              <a:rPr sz="769" b="1">
                <a:latin typeface="Times New Roman"/>
                <a:cs typeface="Times New Roman"/>
              </a:rPr>
              <a:t>Table</a:t>
            </a:r>
            <a:r>
              <a:rPr sz="769" b="1" spc="-23">
                <a:latin typeface="Times New Roman"/>
                <a:cs typeface="Times New Roman"/>
              </a:rPr>
              <a:t> </a:t>
            </a:r>
            <a:r>
              <a:rPr sz="769" b="1">
                <a:latin typeface="Times New Roman"/>
                <a:cs typeface="Times New Roman"/>
              </a:rPr>
              <a:t>4.</a:t>
            </a:r>
            <a:r>
              <a:rPr sz="769" b="1" spc="-12">
                <a:latin typeface="Times New Roman"/>
                <a:cs typeface="Times New Roman"/>
              </a:rPr>
              <a:t> </a:t>
            </a:r>
            <a:r>
              <a:rPr sz="769">
                <a:latin typeface="Times New Roman"/>
                <a:cs typeface="Times New Roman"/>
              </a:rPr>
              <a:t>Teams</a:t>
            </a:r>
            <a:r>
              <a:rPr sz="769" spc="-19">
                <a:latin typeface="Times New Roman"/>
                <a:cs typeface="Times New Roman"/>
              </a:rPr>
              <a:t> </a:t>
            </a:r>
            <a:r>
              <a:rPr sz="769">
                <a:latin typeface="Times New Roman"/>
                <a:cs typeface="Times New Roman"/>
              </a:rPr>
              <a:t>dataset</a:t>
            </a:r>
            <a:r>
              <a:rPr sz="769" spc="-15">
                <a:latin typeface="Times New Roman"/>
                <a:cs typeface="Times New Roman"/>
              </a:rPr>
              <a:t> </a:t>
            </a:r>
            <a:r>
              <a:rPr sz="769" spc="-8">
                <a:latin typeface="Times New Roman"/>
                <a:cs typeface="Times New Roman"/>
              </a:rPr>
              <a:t>description</a:t>
            </a:r>
            <a:endParaRPr sz="769">
              <a:latin typeface="Times New Roman"/>
              <a:cs typeface="Times New Roman"/>
            </a:endParaRPr>
          </a:p>
          <a:p>
            <a:pPr marL="2437622" algn="just">
              <a:lnSpc>
                <a:spcPct val="100000"/>
              </a:lnSpc>
              <a:spcBef>
                <a:spcPts val="285"/>
              </a:spcBef>
            </a:pPr>
            <a:r>
              <a:rPr sz="808" i="1" u="sng">
                <a:uFill>
                  <a:solidFill>
                    <a:srgbClr val="000000"/>
                  </a:solidFill>
                </a:uFill>
                <a:latin typeface="Times New Roman"/>
                <a:cs typeface="Times New Roman"/>
              </a:rPr>
              <a:t>3.2.1.6.</a:t>
            </a:r>
            <a:r>
              <a:rPr sz="808" i="1" u="sng" spc="58">
                <a:uFill>
                  <a:solidFill>
                    <a:srgbClr val="000000"/>
                  </a:solidFill>
                </a:uFill>
                <a:latin typeface="Times New Roman"/>
                <a:cs typeface="Times New Roman"/>
              </a:rPr>
              <a:t> </a:t>
            </a:r>
            <a:r>
              <a:rPr sz="808" i="1" u="sng" spc="-8">
                <a:uFill>
                  <a:solidFill>
                    <a:srgbClr val="000000"/>
                  </a:solidFill>
                </a:uFill>
                <a:latin typeface="Times New Roman"/>
                <a:cs typeface="Times New Roman"/>
              </a:rPr>
              <a:t>Most_runs_average_strikerate</a:t>
            </a:r>
            <a:r>
              <a:rPr sz="808" i="1" u="sng" spc="73">
                <a:uFill>
                  <a:solidFill>
                    <a:srgbClr val="000000"/>
                  </a:solidFill>
                </a:uFill>
                <a:latin typeface="Times New Roman"/>
                <a:cs typeface="Times New Roman"/>
              </a:rPr>
              <a:t> </a:t>
            </a:r>
            <a:r>
              <a:rPr sz="808" i="1" u="sng" spc="-8">
                <a:uFill>
                  <a:solidFill>
                    <a:srgbClr val="000000"/>
                  </a:solidFill>
                </a:uFill>
                <a:latin typeface="Times New Roman"/>
                <a:cs typeface="Times New Roman"/>
              </a:rPr>
              <a:t>dataset</a:t>
            </a:r>
            <a:endParaRPr sz="808">
              <a:latin typeface="Times New Roman"/>
              <a:cs typeface="Times New Roman"/>
            </a:endParaRPr>
          </a:p>
        </p:txBody>
      </p:sp>
      <p:sp>
        <p:nvSpPr>
          <p:cNvPr id="8" name="object 8"/>
          <p:cNvSpPr txBox="1"/>
          <p:nvPr/>
        </p:nvSpPr>
        <p:spPr>
          <a:xfrm>
            <a:off x="7410047" y="1665455"/>
            <a:ext cx="2238842" cy="896220"/>
          </a:xfrm>
          <a:prstGeom prst="rect">
            <a:avLst/>
          </a:prstGeom>
        </p:spPr>
        <p:txBody>
          <a:bodyPr vert="horz" wrap="square" lIns="0" tIns="9280" rIns="0" bIns="0" rtlCol="0">
            <a:spAutoFit/>
          </a:bodyPr>
          <a:lstStyle/>
          <a:p>
            <a:pPr marL="9768" marR="3907" indent="140660" algn="just">
              <a:lnSpc>
                <a:spcPct val="100000"/>
              </a:lnSpc>
              <a:spcBef>
                <a:spcPts val="73"/>
              </a:spcBef>
            </a:pPr>
            <a:r>
              <a:rPr sz="769">
                <a:latin typeface="Times New Roman"/>
                <a:cs typeface="Times New Roman"/>
              </a:rPr>
              <a:t>The</a:t>
            </a:r>
            <a:r>
              <a:rPr sz="769" spc="4">
                <a:latin typeface="Times New Roman"/>
                <a:cs typeface="Times New Roman"/>
              </a:rPr>
              <a:t> </a:t>
            </a:r>
            <a:r>
              <a:rPr sz="769" spc="-8">
                <a:latin typeface="Times New Roman"/>
                <a:cs typeface="Times New Roman"/>
              </a:rPr>
              <a:t>Most_runs_average_strikerate</a:t>
            </a:r>
            <a:r>
              <a:rPr sz="769" spc="8">
                <a:latin typeface="Times New Roman"/>
                <a:cs typeface="Times New Roman"/>
              </a:rPr>
              <a:t> </a:t>
            </a:r>
            <a:r>
              <a:rPr sz="769">
                <a:latin typeface="Times New Roman"/>
                <a:cs typeface="Times New Roman"/>
              </a:rPr>
              <a:t>dataset</a:t>
            </a:r>
            <a:r>
              <a:rPr sz="769" spc="4">
                <a:latin typeface="Times New Roman"/>
                <a:cs typeface="Times New Roman"/>
              </a:rPr>
              <a:t> </a:t>
            </a:r>
            <a:r>
              <a:rPr sz="769">
                <a:latin typeface="Times New Roman"/>
                <a:cs typeface="Times New Roman"/>
              </a:rPr>
              <a:t>contains</a:t>
            </a:r>
            <a:r>
              <a:rPr sz="769" spc="4">
                <a:latin typeface="Times New Roman"/>
                <a:cs typeface="Times New Roman"/>
              </a:rPr>
              <a:t> </a:t>
            </a:r>
            <a:r>
              <a:rPr sz="769" spc="-38">
                <a:latin typeface="Times New Roman"/>
                <a:cs typeface="Times New Roman"/>
              </a:rPr>
              <a:t>6</a:t>
            </a:r>
            <a:r>
              <a:rPr sz="769" spc="-8">
                <a:latin typeface="Times New Roman"/>
                <a:cs typeface="Times New Roman"/>
              </a:rPr>
              <a:t> columns</a:t>
            </a:r>
            <a:r>
              <a:rPr sz="769" spc="-12">
                <a:latin typeface="Times New Roman"/>
                <a:cs typeface="Times New Roman"/>
              </a:rPr>
              <a:t> </a:t>
            </a:r>
            <a:r>
              <a:rPr sz="769" spc="-8">
                <a:latin typeface="Times New Roman"/>
                <a:cs typeface="Times New Roman"/>
              </a:rPr>
              <a:t>namely</a:t>
            </a:r>
            <a:r>
              <a:rPr sz="769" spc="-35">
                <a:latin typeface="Times New Roman"/>
                <a:cs typeface="Times New Roman"/>
              </a:rPr>
              <a:t> </a:t>
            </a:r>
            <a:r>
              <a:rPr sz="769" spc="-8">
                <a:latin typeface="Times New Roman"/>
                <a:cs typeface="Times New Roman"/>
              </a:rPr>
              <a:t>batsman,</a:t>
            </a:r>
            <a:r>
              <a:rPr sz="769" spc="-15">
                <a:latin typeface="Times New Roman"/>
                <a:cs typeface="Times New Roman"/>
              </a:rPr>
              <a:t> </a:t>
            </a:r>
            <a:r>
              <a:rPr sz="769" spc="-8">
                <a:latin typeface="Times New Roman"/>
                <a:cs typeface="Times New Roman"/>
              </a:rPr>
              <a:t>total_runs,</a:t>
            </a:r>
            <a:r>
              <a:rPr sz="769" spc="-15">
                <a:latin typeface="Times New Roman"/>
                <a:cs typeface="Times New Roman"/>
              </a:rPr>
              <a:t> </a:t>
            </a:r>
            <a:r>
              <a:rPr sz="769">
                <a:latin typeface="Times New Roman"/>
                <a:cs typeface="Times New Roman"/>
              </a:rPr>
              <a:t>out,</a:t>
            </a:r>
            <a:r>
              <a:rPr sz="769" spc="-8">
                <a:latin typeface="Times New Roman"/>
                <a:cs typeface="Times New Roman"/>
              </a:rPr>
              <a:t> numberofballs, </a:t>
            </a:r>
            <a:r>
              <a:rPr sz="769">
                <a:latin typeface="Times New Roman"/>
                <a:cs typeface="Times New Roman"/>
              </a:rPr>
              <a:t>average,</a:t>
            </a:r>
            <a:r>
              <a:rPr sz="769" spc="358">
                <a:latin typeface="Times New Roman"/>
                <a:cs typeface="Times New Roman"/>
              </a:rPr>
              <a:t> </a:t>
            </a:r>
            <a:r>
              <a:rPr sz="769">
                <a:latin typeface="Times New Roman"/>
                <a:cs typeface="Times New Roman"/>
              </a:rPr>
              <a:t>strikerate.</a:t>
            </a:r>
            <a:r>
              <a:rPr sz="769" spc="353">
                <a:latin typeface="Times New Roman"/>
                <a:cs typeface="Times New Roman"/>
              </a:rPr>
              <a:t> </a:t>
            </a:r>
            <a:r>
              <a:rPr sz="769">
                <a:latin typeface="Times New Roman"/>
                <a:cs typeface="Times New Roman"/>
              </a:rPr>
              <a:t>This</a:t>
            </a:r>
            <a:r>
              <a:rPr sz="769" spc="350">
                <a:latin typeface="Times New Roman"/>
                <a:cs typeface="Times New Roman"/>
              </a:rPr>
              <a:t> </a:t>
            </a:r>
            <a:r>
              <a:rPr sz="769">
                <a:latin typeface="Times New Roman"/>
                <a:cs typeface="Times New Roman"/>
              </a:rPr>
              <a:t>tells</a:t>
            </a:r>
            <a:r>
              <a:rPr sz="769" spc="346">
                <a:latin typeface="Times New Roman"/>
                <a:cs typeface="Times New Roman"/>
              </a:rPr>
              <a:t> </a:t>
            </a:r>
            <a:r>
              <a:rPr sz="769">
                <a:latin typeface="Times New Roman"/>
                <a:cs typeface="Times New Roman"/>
              </a:rPr>
              <a:t>about</a:t>
            </a:r>
            <a:r>
              <a:rPr sz="769" spc="353">
                <a:latin typeface="Times New Roman"/>
                <a:cs typeface="Times New Roman"/>
              </a:rPr>
              <a:t> </a:t>
            </a:r>
            <a:r>
              <a:rPr sz="769">
                <a:latin typeface="Times New Roman"/>
                <a:cs typeface="Times New Roman"/>
              </a:rPr>
              <a:t>player</a:t>
            </a:r>
            <a:r>
              <a:rPr sz="769" spc="353">
                <a:latin typeface="Times New Roman"/>
                <a:cs typeface="Times New Roman"/>
              </a:rPr>
              <a:t> </a:t>
            </a:r>
            <a:r>
              <a:rPr sz="769" spc="-8">
                <a:latin typeface="Times New Roman"/>
                <a:cs typeface="Times New Roman"/>
              </a:rPr>
              <a:t>batting </a:t>
            </a:r>
            <a:r>
              <a:rPr sz="769">
                <a:latin typeface="Times New Roman"/>
                <a:cs typeface="Times New Roman"/>
              </a:rPr>
              <a:t>statistics.</a:t>
            </a:r>
            <a:r>
              <a:rPr sz="769" spc="58">
                <a:latin typeface="Times New Roman"/>
                <a:cs typeface="Times New Roman"/>
              </a:rPr>
              <a:t> </a:t>
            </a:r>
            <a:r>
              <a:rPr sz="769">
                <a:latin typeface="Times New Roman"/>
                <a:cs typeface="Times New Roman"/>
              </a:rPr>
              <a:t>The</a:t>
            </a:r>
            <a:r>
              <a:rPr sz="769" spc="58">
                <a:latin typeface="Times New Roman"/>
                <a:cs typeface="Times New Roman"/>
              </a:rPr>
              <a:t> </a:t>
            </a:r>
            <a:r>
              <a:rPr sz="769">
                <a:latin typeface="Times New Roman"/>
                <a:cs typeface="Times New Roman"/>
              </a:rPr>
              <a:t>table</a:t>
            </a:r>
            <a:r>
              <a:rPr sz="769" spc="58">
                <a:latin typeface="Times New Roman"/>
                <a:cs typeface="Times New Roman"/>
              </a:rPr>
              <a:t> </a:t>
            </a:r>
            <a:r>
              <a:rPr sz="769">
                <a:latin typeface="Times New Roman"/>
                <a:cs typeface="Times New Roman"/>
              </a:rPr>
              <a:t>6</a:t>
            </a:r>
            <a:r>
              <a:rPr sz="769" spc="62">
                <a:latin typeface="Times New Roman"/>
                <a:cs typeface="Times New Roman"/>
              </a:rPr>
              <a:t> </a:t>
            </a:r>
            <a:r>
              <a:rPr sz="769">
                <a:latin typeface="Times New Roman"/>
                <a:cs typeface="Times New Roman"/>
              </a:rPr>
              <a:t>shows</a:t>
            </a:r>
            <a:r>
              <a:rPr sz="769" spc="54">
                <a:latin typeface="Times New Roman"/>
                <a:cs typeface="Times New Roman"/>
              </a:rPr>
              <a:t> </a:t>
            </a:r>
            <a:r>
              <a:rPr sz="769">
                <a:latin typeface="Times New Roman"/>
                <a:cs typeface="Times New Roman"/>
              </a:rPr>
              <a:t>the</a:t>
            </a:r>
            <a:r>
              <a:rPr sz="769" spc="58">
                <a:latin typeface="Times New Roman"/>
                <a:cs typeface="Times New Roman"/>
              </a:rPr>
              <a:t> </a:t>
            </a:r>
            <a:r>
              <a:rPr sz="769">
                <a:latin typeface="Times New Roman"/>
                <a:cs typeface="Times New Roman"/>
              </a:rPr>
              <a:t>dataset</a:t>
            </a:r>
            <a:r>
              <a:rPr sz="769" spc="62">
                <a:latin typeface="Times New Roman"/>
                <a:cs typeface="Times New Roman"/>
              </a:rPr>
              <a:t> </a:t>
            </a:r>
            <a:r>
              <a:rPr sz="769">
                <a:latin typeface="Times New Roman"/>
                <a:cs typeface="Times New Roman"/>
              </a:rPr>
              <a:t>column</a:t>
            </a:r>
            <a:r>
              <a:rPr sz="769" spc="65">
                <a:latin typeface="Times New Roman"/>
                <a:cs typeface="Times New Roman"/>
              </a:rPr>
              <a:t> </a:t>
            </a:r>
            <a:r>
              <a:rPr sz="769">
                <a:latin typeface="Times New Roman"/>
                <a:cs typeface="Times New Roman"/>
              </a:rPr>
              <a:t>and</a:t>
            </a:r>
            <a:r>
              <a:rPr sz="769" spc="65">
                <a:latin typeface="Times New Roman"/>
                <a:cs typeface="Times New Roman"/>
              </a:rPr>
              <a:t> </a:t>
            </a:r>
            <a:r>
              <a:rPr sz="769" spc="-19">
                <a:latin typeface="Times New Roman"/>
                <a:cs typeface="Times New Roman"/>
              </a:rPr>
              <a:t>its </a:t>
            </a:r>
            <a:r>
              <a:rPr sz="769" spc="-8">
                <a:latin typeface="Times New Roman"/>
                <a:cs typeface="Times New Roman"/>
              </a:rPr>
              <a:t>description.</a:t>
            </a:r>
            <a:endParaRPr sz="769">
              <a:latin typeface="Times New Roman"/>
              <a:cs typeface="Times New Roman"/>
            </a:endParaRPr>
          </a:p>
          <a:p>
            <a:pPr marL="9768" marR="385839" algn="just">
              <a:lnSpc>
                <a:spcPct val="103000"/>
              </a:lnSpc>
              <a:spcBef>
                <a:spcPts val="388"/>
              </a:spcBef>
            </a:pPr>
            <a:r>
              <a:rPr sz="769" b="1">
                <a:latin typeface="Times New Roman"/>
                <a:cs typeface="Times New Roman"/>
              </a:rPr>
              <a:t>Table</a:t>
            </a:r>
            <a:r>
              <a:rPr sz="769" b="1" spc="15">
                <a:latin typeface="Times New Roman"/>
                <a:cs typeface="Times New Roman"/>
              </a:rPr>
              <a:t> </a:t>
            </a:r>
            <a:r>
              <a:rPr sz="769" b="1">
                <a:latin typeface="Times New Roman"/>
                <a:cs typeface="Times New Roman"/>
              </a:rPr>
              <a:t>6.</a:t>
            </a:r>
            <a:r>
              <a:rPr sz="769" b="1" spc="23">
                <a:latin typeface="Times New Roman"/>
                <a:cs typeface="Times New Roman"/>
              </a:rPr>
              <a:t> </a:t>
            </a:r>
            <a:r>
              <a:rPr sz="769" spc="-8">
                <a:latin typeface="Times New Roman"/>
                <a:cs typeface="Times New Roman"/>
              </a:rPr>
              <a:t>Most_runs_average_strikerate</a:t>
            </a:r>
            <a:r>
              <a:rPr sz="769" spc="23">
                <a:latin typeface="Times New Roman"/>
                <a:cs typeface="Times New Roman"/>
              </a:rPr>
              <a:t> </a:t>
            </a:r>
            <a:r>
              <a:rPr sz="769" spc="-8">
                <a:latin typeface="Times New Roman"/>
                <a:cs typeface="Times New Roman"/>
              </a:rPr>
              <a:t>dataset description</a:t>
            </a:r>
            <a:endParaRPr sz="769">
              <a:latin typeface="Times New Roman"/>
              <a:cs typeface="Times New Roman"/>
            </a:endParaRPr>
          </a:p>
        </p:txBody>
      </p:sp>
      <p:graphicFrame>
        <p:nvGraphicFramePr>
          <p:cNvPr id="9" name="object 9"/>
          <p:cNvGraphicFramePr>
            <a:graphicFrameLocks noGrp="1"/>
          </p:cNvGraphicFramePr>
          <p:nvPr/>
        </p:nvGraphicFramePr>
        <p:xfrm>
          <a:off x="7419815" y="2624973"/>
          <a:ext cx="2215398" cy="2033224"/>
        </p:xfrm>
        <a:graphic>
          <a:graphicData uri="http://schemas.openxmlformats.org/drawingml/2006/table">
            <a:tbl>
              <a:tblPr firstRow="1" bandRow="1">
                <a:tableStyleId>{2D5ABB26-0587-4C30-8999-92F81FD0307C}</a:tableStyleId>
              </a:tblPr>
              <a:tblGrid>
                <a:gridCol w="998785">
                  <a:extLst>
                    <a:ext uri="{9D8B030D-6E8A-4147-A177-3AD203B41FA5}">
                      <a16:colId xmlns:a16="http://schemas.microsoft.com/office/drawing/2014/main" val="20000"/>
                    </a:ext>
                  </a:extLst>
                </a:gridCol>
                <a:gridCol w="1216613">
                  <a:extLst>
                    <a:ext uri="{9D8B030D-6E8A-4147-A177-3AD203B41FA5}">
                      <a16:colId xmlns:a16="http://schemas.microsoft.com/office/drawing/2014/main" val="20001"/>
                    </a:ext>
                  </a:extLst>
                </a:gridCol>
              </a:tblGrid>
              <a:tr h="203664">
                <a:tc>
                  <a:txBody>
                    <a:bodyPr/>
                    <a:lstStyle/>
                    <a:p>
                      <a:pPr marL="177779">
                        <a:lnSpc>
                          <a:spcPts val="1045"/>
                        </a:lnSpc>
                      </a:pPr>
                      <a:r>
                        <a:rPr sz="692" b="1">
                          <a:latin typeface="Times New Roman"/>
                          <a:cs typeface="Times New Roman"/>
                        </a:rPr>
                        <a:t>Column</a:t>
                      </a:r>
                      <a:r>
                        <a:rPr sz="692" b="1" spc="-23">
                          <a:latin typeface="Times New Roman"/>
                          <a:cs typeface="Times New Roman"/>
                        </a:rPr>
                        <a:t> </a:t>
                      </a:r>
                      <a:r>
                        <a:rPr sz="692" b="1" spc="-15">
                          <a:latin typeface="Times New Roman"/>
                          <a:cs typeface="Times New Roman"/>
                        </a:rPr>
                        <a:t>name</a:t>
                      </a:r>
                      <a:endParaRPr sz="900">
                        <a:latin typeface="Times New Roman"/>
                        <a:cs typeface="Times New Roman"/>
                      </a:endParaRPr>
                    </a:p>
                  </a:txBody>
                  <a:tcPr marL="0" marR="0" marT="0" marB="0">
                    <a:lnL w="6350">
                      <a:solidFill>
                        <a:srgbClr val="A6A6A6"/>
                      </a:solidFill>
                      <a:prstDash val="solid"/>
                    </a:lnL>
                    <a:lnR w="6350">
                      <a:solidFill>
                        <a:srgbClr val="A6A6A6"/>
                      </a:solidFill>
                      <a:prstDash val="solid"/>
                    </a:lnR>
                    <a:lnT w="6350">
                      <a:solidFill>
                        <a:srgbClr val="A6A6A6"/>
                      </a:solidFill>
                      <a:prstDash val="solid"/>
                    </a:lnT>
                    <a:lnB w="9525">
                      <a:solidFill>
                        <a:srgbClr val="404040"/>
                      </a:solidFill>
                      <a:prstDash val="solid"/>
                    </a:lnB>
                    <a:solidFill>
                      <a:srgbClr val="BDC0BE"/>
                    </a:solidFill>
                  </a:tcPr>
                </a:tc>
                <a:tc>
                  <a:txBody>
                    <a:bodyPr/>
                    <a:lstStyle/>
                    <a:p>
                      <a:pPr marL="177779">
                        <a:lnSpc>
                          <a:spcPts val="1045"/>
                        </a:lnSpc>
                      </a:pPr>
                      <a:r>
                        <a:rPr sz="692" b="1">
                          <a:latin typeface="Times New Roman"/>
                          <a:cs typeface="Times New Roman"/>
                        </a:rPr>
                        <a:t>Column</a:t>
                      </a:r>
                      <a:r>
                        <a:rPr sz="692" b="1" spc="-23">
                          <a:latin typeface="Times New Roman"/>
                          <a:cs typeface="Times New Roman"/>
                        </a:rPr>
                        <a:t> </a:t>
                      </a:r>
                      <a:r>
                        <a:rPr sz="692" b="1" spc="-8">
                          <a:latin typeface="Times New Roman"/>
                          <a:cs typeface="Times New Roman"/>
                        </a:rPr>
                        <a:t>description</a:t>
                      </a:r>
                      <a:endParaRPr sz="900">
                        <a:latin typeface="Times New Roman"/>
                        <a:cs typeface="Times New Roman"/>
                      </a:endParaRPr>
                    </a:p>
                  </a:txBody>
                  <a:tcPr marL="0" marR="0" marT="0" marB="0">
                    <a:lnL w="6350">
                      <a:solidFill>
                        <a:srgbClr val="A6A6A6"/>
                      </a:solidFill>
                      <a:prstDash val="solid"/>
                    </a:lnL>
                    <a:lnR w="6350">
                      <a:solidFill>
                        <a:srgbClr val="A6A6A6"/>
                      </a:solidFill>
                      <a:prstDash val="solid"/>
                    </a:lnR>
                    <a:lnT w="6350">
                      <a:solidFill>
                        <a:srgbClr val="A6A6A6"/>
                      </a:solidFill>
                      <a:prstDash val="solid"/>
                    </a:lnT>
                    <a:lnB w="9525">
                      <a:solidFill>
                        <a:srgbClr val="404040"/>
                      </a:solidFill>
                      <a:prstDash val="solid"/>
                    </a:lnB>
                    <a:solidFill>
                      <a:srgbClr val="BDC0BE"/>
                    </a:solidFill>
                  </a:tcPr>
                </a:tc>
                <a:extLst>
                  <a:ext uri="{0D108BD9-81ED-4DB2-BD59-A6C34878D82A}">
                    <a16:rowId xmlns:a16="http://schemas.microsoft.com/office/drawing/2014/main" val="10000"/>
                  </a:ext>
                </a:extLst>
              </a:tr>
              <a:tr h="204641">
                <a:tc>
                  <a:txBody>
                    <a:bodyPr/>
                    <a:lstStyle/>
                    <a:p>
                      <a:pPr marL="177779">
                        <a:lnSpc>
                          <a:spcPts val="1070"/>
                        </a:lnSpc>
                      </a:pPr>
                      <a:r>
                        <a:rPr sz="692" b="1" spc="-8">
                          <a:latin typeface="Times New Roman"/>
                          <a:cs typeface="Times New Roman"/>
                        </a:rPr>
                        <a:t>Batsman</a:t>
                      </a:r>
                      <a:endParaRPr sz="900">
                        <a:latin typeface="Times New Roman"/>
                        <a:cs typeface="Times New Roman"/>
                      </a:endParaRPr>
                    </a:p>
                  </a:txBody>
                  <a:tcPr marL="0" marR="0" marT="0" marB="0">
                    <a:lnL w="6350">
                      <a:solidFill>
                        <a:srgbClr val="A6A6A6"/>
                      </a:solidFill>
                      <a:prstDash val="solid"/>
                    </a:lnL>
                    <a:lnR w="9525">
                      <a:solidFill>
                        <a:srgbClr val="404040"/>
                      </a:solidFill>
                      <a:prstDash val="solid"/>
                    </a:lnR>
                    <a:lnT w="9525">
                      <a:solidFill>
                        <a:srgbClr val="404040"/>
                      </a:solidFill>
                      <a:prstDash val="solid"/>
                    </a:lnT>
                    <a:lnB w="6350">
                      <a:solidFill>
                        <a:srgbClr val="A6A6A6"/>
                      </a:solidFill>
                      <a:prstDash val="solid"/>
                    </a:lnB>
                    <a:solidFill>
                      <a:srgbClr val="DCDCDC"/>
                    </a:solidFill>
                  </a:tcPr>
                </a:tc>
                <a:tc>
                  <a:txBody>
                    <a:bodyPr/>
                    <a:lstStyle/>
                    <a:p>
                      <a:pPr marL="177779">
                        <a:lnSpc>
                          <a:spcPts val="1045"/>
                        </a:lnSpc>
                      </a:pPr>
                      <a:r>
                        <a:rPr sz="692">
                          <a:latin typeface="Times New Roman"/>
                          <a:cs typeface="Times New Roman"/>
                        </a:rPr>
                        <a:t>Name</a:t>
                      </a:r>
                      <a:r>
                        <a:rPr sz="692" spc="-12">
                          <a:latin typeface="Times New Roman"/>
                          <a:cs typeface="Times New Roman"/>
                        </a:rPr>
                        <a:t> </a:t>
                      </a:r>
                      <a:r>
                        <a:rPr sz="692">
                          <a:latin typeface="Times New Roman"/>
                          <a:cs typeface="Times New Roman"/>
                        </a:rPr>
                        <a:t>of</a:t>
                      </a:r>
                      <a:r>
                        <a:rPr sz="692" spc="-15">
                          <a:latin typeface="Times New Roman"/>
                          <a:cs typeface="Times New Roman"/>
                        </a:rPr>
                        <a:t> </a:t>
                      </a:r>
                      <a:r>
                        <a:rPr sz="692">
                          <a:latin typeface="Times New Roman"/>
                          <a:cs typeface="Times New Roman"/>
                        </a:rPr>
                        <a:t>the</a:t>
                      </a:r>
                      <a:r>
                        <a:rPr sz="692" spc="-12">
                          <a:latin typeface="Times New Roman"/>
                          <a:cs typeface="Times New Roman"/>
                        </a:rPr>
                        <a:t> </a:t>
                      </a:r>
                      <a:r>
                        <a:rPr sz="692" spc="-8">
                          <a:latin typeface="Times New Roman"/>
                          <a:cs typeface="Times New Roman"/>
                        </a:rPr>
                        <a:t>batsman.</a:t>
                      </a:r>
                      <a:endParaRPr sz="900">
                        <a:latin typeface="Times New Roman"/>
                        <a:cs typeface="Times New Roman"/>
                      </a:endParaRPr>
                    </a:p>
                  </a:txBody>
                  <a:tcPr marL="0" marR="0" marT="0" marB="0">
                    <a:lnL w="9525">
                      <a:solidFill>
                        <a:srgbClr val="404040"/>
                      </a:solidFill>
                      <a:prstDash val="solid"/>
                    </a:lnL>
                    <a:lnR w="6350">
                      <a:solidFill>
                        <a:srgbClr val="A6A6A6"/>
                      </a:solidFill>
                      <a:prstDash val="solid"/>
                    </a:lnR>
                    <a:lnT w="9525">
                      <a:solidFill>
                        <a:srgbClr val="404040"/>
                      </a:solidFill>
                      <a:prstDash val="solid"/>
                    </a:lnT>
                    <a:lnB w="6350">
                      <a:solidFill>
                        <a:srgbClr val="A6A6A6"/>
                      </a:solidFill>
                      <a:prstDash val="solid"/>
                    </a:lnB>
                  </a:tcPr>
                </a:tc>
                <a:extLst>
                  <a:ext uri="{0D108BD9-81ED-4DB2-BD59-A6C34878D82A}">
                    <a16:rowId xmlns:a16="http://schemas.microsoft.com/office/drawing/2014/main" val="10001"/>
                  </a:ext>
                </a:extLst>
              </a:tr>
              <a:tr h="304764">
                <a:tc>
                  <a:txBody>
                    <a:bodyPr/>
                    <a:lstStyle/>
                    <a:p>
                      <a:pPr marL="177779">
                        <a:lnSpc>
                          <a:spcPts val="1045"/>
                        </a:lnSpc>
                      </a:pPr>
                      <a:r>
                        <a:rPr sz="692" b="1" spc="-8">
                          <a:latin typeface="Times New Roman"/>
                          <a:cs typeface="Times New Roman"/>
                        </a:rPr>
                        <a:t>Total_runs</a:t>
                      </a:r>
                      <a:endParaRPr sz="900">
                        <a:latin typeface="Times New Roman"/>
                        <a:cs typeface="Times New Roman"/>
                      </a:endParaRPr>
                    </a:p>
                  </a:txBody>
                  <a:tcPr marL="0" marR="0" marT="0" marB="0">
                    <a:lnL w="6350">
                      <a:solidFill>
                        <a:srgbClr val="A6A6A6"/>
                      </a:solidFill>
                      <a:prstDash val="solid"/>
                    </a:lnL>
                    <a:lnR w="9525">
                      <a:solidFill>
                        <a:srgbClr val="404040"/>
                      </a:solidFill>
                      <a:prstDash val="solid"/>
                    </a:lnR>
                    <a:lnT w="6350">
                      <a:solidFill>
                        <a:srgbClr val="A6A6A6"/>
                      </a:solidFill>
                      <a:prstDash val="solid"/>
                    </a:lnT>
                    <a:lnB w="6350">
                      <a:solidFill>
                        <a:srgbClr val="A6A6A6"/>
                      </a:solidFill>
                      <a:prstDash val="solid"/>
                    </a:lnB>
                    <a:solidFill>
                      <a:srgbClr val="DCDCDC"/>
                    </a:solidFill>
                  </a:tcPr>
                </a:tc>
                <a:tc>
                  <a:txBody>
                    <a:bodyPr/>
                    <a:lstStyle/>
                    <a:p>
                      <a:pPr marL="177779" marR="183151">
                        <a:lnSpc>
                          <a:spcPts val="1040"/>
                        </a:lnSpc>
                        <a:spcBef>
                          <a:spcPts val="4"/>
                        </a:spcBef>
                      </a:pPr>
                      <a:r>
                        <a:rPr sz="692">
                          <a:latin typeface="Times New Roman"/>
                          <a:cs typeface="Times New Roman"/>
                        </a:rPr>
                        <a:t>Total</a:t>
                      </a:r>
                      <a:r>
                        <a:rPr sz="692" spc="-8">
                          <a:latin typeface="Times New Roman"/>
                          <a:cs typeface="Times New Roman"/>
                        </a:rPr>
                        <a:t> </a:t>
                      </a:r>
                      <a:r>
                        <a:rPr sz="692">
                          <a:latin typeface="Times New Roman"/>
                          <a:cs typeface="Times New Roman"/>
                        </a:rPr>
                        <a:t>runs</a:t>
                      </a:r>
                      <a:r>
                        <a:rPr sz="692" spc="-8">
                          <a:latin typeface="Times New Roman"/>
                          <a:cs typeface="Times New Roman"/>
                        </a:rPr>
                        <a:t> </a:t>
                      </a:r>
                      <a:r>
                        <a:rPr sz="692">
                          <a:latin typeface="Times New Roman"/>
                          <a:cs typeface="Times New Roman"/>
                        </a:rPr>
                        <a:t>scored</a:t>
                      </a:r>
                      <a:r>
                        <a:rPr sz="692" spc="-8">
                          <a:latin typeface="Times New Roman"/>
                          <a:cs typeface="Times New Roman"/>
                        </a:rPr>
                        <a:t> </a:t>
                      </a:r>
                      <a:r>
                        <a:rPr sz="692">
                          <a:latin typeface="Times New Roman"/>
                          <a:cs typeface="Times New Roman"/>
                        </a:rPr>
                        <a:t>by</a:t>
                      </a:r>
                      <a:r>
                        <a:rPr sz="692" spc="-23">
                          <a:latin typeface="Times New Roman"/>
                          <a:cs typeface="Times New Roman"/>
                        </a:rPr>
                        <a:t> </a:t>
                      </a:r>
                      <a:r>
                        <a:rPr sz="692" spc="-19">
                          <a:latin typeface="Times New Roman"/>
                          <a:cs typeface="Times New Roman"/>
                        </a:rPr>
                        <a:t>the</a:t>
                      </a:r>
                      <a:r>
                        <a:rPr sz="692" spc="-8">
                          <a:latin typeface="Times New Roman"/>
                          <a:cs typeface="Times New Roman"/>
                        </a:rPr>
                        <a:t> batsman</a:t>
                      </a:r>
                      <a:endParaRPr sz="900">
                        <a:latin typeface="Times New Roman"/>
                        <a:cs typeface="Times New Roman"/>
                      </a:endParaRPr>
                    </a:p>
                  </a:txBody>
                  <a:tcPr marL="0" marR="0" marT="488" marB="0">
                    <a:lnL w="9525">
                      <a:solidFill>
                        <a:srgbClr val="404040"/>
                      </a:solidFill>
                      <a:prstDash val="solid"/>
                    </a:lnL>
                    <a:lnR w="6350">
                      <a:solidFill>
                        <a:srgbClr val="A6A6A6"/>
                      </a:solidFill>
                      <a:prstDash val="solid"/>
                    </a:lnR>
                    <a:lnT w="6350">
                      <a:solidFill>
                        <a:srgbClr val="A6A6A6"/>
                      </a:solidFill>
                      <a:prstDash val="solid"/>
                    </a:lnT>
                    <a:lnB w="6350">
                      <a:solidFill>
                        <a:srgbClr val="A6A6A6"/>
                      </a:solidFill>
                      <a:prstDash val="solid"/>
                    </a:lnB>
                  </a:tcPr>
                </a:tc>
                <a:extLst>
                  <a:ext uri="{0D108BD9-81ED-4DB2-BD59-A6C34878D82A}">
                    <a16:rowId xmlns:a16="http://schemas.microsoft.com/office/drawing/2014/main" val="10002"/>
                  </a:ext>
                </a:extLst>
              </a:tr>
              <a:tr h="405375">
                <a:tc>
                  <a:txBody>
                    <a:bodyPr/>
                    <a:lstStyle/>
                    <a:p>
                      <a:pPr marL="177779">
                        <a:lnSpc>
                          <a:spcPts val="1045"/>
                        </a:lnSpc>
                      </a:pPr>
                      <a:r>
                        <a:rPr sz="692" b="1" spc="-19">
                          <a:latin typeface="Times New Roman"/>
                          <a:cs typeface="Times New Roman"/>
                        </a:rPr>
                        <a:t>Out</a:t>
                      </a:r>
                      <a:endParaRPr sz="900">
                        <a:latin typeface="Times New Roman"/>
                        <a:cs typeface="Times New Roman"/>
                      </a:endParaRPr>
                    </a:p>
                  </a:txBody>
                  <a:tcPr marL="0" marR="0" marT="0" marB="0">
                    <a:lnL w="6350">
                      <a:solidFill>
                        <a:srgbClr val="A6A6A6"/>
                      </a:solidFill>
                      <a:prstDash val="solid"/>
                    </a:lnL>
                    <a:lnR w="9525">
                      <a:solidFill>
                        <a:srgbClr val="404040"/>
                      </a:solidFill>
                      <a:prstDash val="solid"/>
                    </a:lnR>
                    <a:lnT w="6350">
                      <a:solidFill>
                        <a:srgbClr val="A6A6A6"/>
                      </a:solidFill>
                      <a:prstDash val="solid"/>
                    </a:lnT>
                    <a:lnB w="6350">
                      <a:solidFill>
                        <a:srgbClr val="A6A6A6"/>
                      </a:solidFill>
                      <a:prstDash val="solid"/>
                    </a:lnB>
                    <a:solidFill>
                      <a:srgbClr val="DCDCDC"/>
                    </a:solidFill>
                  </a:tcPr>
                </a:tc>
                <a:tc>
                  <a:txBody>
                    <a:bodyPr/>
                    <a:lstStyle/>
                    <a:p>
                      <a:pPr marL="177779">
                        <a:lnSpc>
                          <a:spcPts val="1000"/>
                        </a:lnSpc>
                      </a:pPr>
                      <a:r>
                        <a:rPr sz="692">
                          <a:latin typeface="Times New Roman"/>
                          <a:cs typeface="Times New Roman"/>
                        </a:rPr>
                        <a:t>Tells</a:t>
                      </a:r>
                      <a:r>
                        <a:rPr sz="692" spc="-12">
                          <a:latin typeface="Times New Roman"/>
                          <a:cs typeface="Times New Roman"/>
                        </a:rPr>
                        <a:t> </a:t>
                      </a:r>
                      <a:r>
                        <a:rPr sz="692">
                          <a:latin typeface="Times New Roman"/>
                          <a:cs typeface="Times New Roman"/>
                        </a:rPr>
                        <a:t>about</a:t>
                      </a:r>
                      <a:r>
                        <a:rPr sz="692" spc="-8">
                          <a:latin typeface="Times New Roman"/>
                          <a:cs typeface="Times New Roman"/>
                        </a:rPr>
                        <a:t> </a:t>
                      </a:r>
                      <a:r>
                        <a:rPr sz="692">
                          <a:latin typeface="Times New Roman"/>
                          <a:cs typeface="Times New Roman"/>
                        </a:rPr>
                        <a:t>the</a:t>
                      </a:r>
                      <a:r>
                        <a:rPr sz="692" spc="-12">
                          <a:latin typeface="Times New Roman"/>
                          <a:cs typeface="Times New Roman"/>
                        </a:rPr>
                        <a:t> </a:t>
                      </a:r>
                      <a:r>
                        <a:rPr sz="692">
                          <a:latin typeface="Times New Roman"/>
                          <a:cs typeface="Times New Roman"/>
                        </a:rPr>
                        <a:t>number</a:t>
                      </a:r>
                      <a:r>
                        <a:rPr sz="692" spc="-8">
                          <a:latin typeface="Times New Roman"/>
                          <a:cs typeface="Times New Roman"/>
                        </a:rPr>
                        <a:t> </a:t>
                      </a:r>
                      <a:r>
                        <a:rPr sz="692" spc="-19">
                          <a:latin typeface="Times New Roman"/>
                          <a:cs typeface="Times New Roman"/>
                        </a:rPr>
                        <a:t>of</a:t>
                      </a:r>
                      <a:endParaRPr sz="900">
                        <a:latin typeface="Times New Roman"/>
                        <a:cs typeface="Times New Roman"/>
                      </a:endParaRPr>
                    </a:p>
                    <a:p>
                      <a:pPr marL="177779" marR="39072">
                        <a:lnSpc>
                          <a:spcPts val="1030"/>
                        </a:lnSpc>
                        <a:spcBef>
                          <a:spcPts val="42"/>
                        </a:spcBef>
                      </a:pPr>
                      <a:r>
                        <a:rPr sz="692">
                          <a:latin typeface="Times New Roman"/>
                          <a:cs typeface="Times New Roman"/>
                        </a:rPr>
                        <a:t>times</a:t>
                      </a:r>
                      <a:r>
                        <a:rPr sz="692" spc="-8">
                          <a:latin typeface="Times New Roman"/>
                          <a:cs typeface="Times New Roman"/>
                        </a:rPr>
                        <a:t> </a:t>
                      </a:r>
                      <a:r>
                        <a:rPr sz="692">
                          <a:latin typeface="Times New Roman"/>
                          <a:cs typeface="Times New Roman"/>
                        </a:rPr>
                        <a:t>the</a:t>
                      </a:r>
                      <a:r>
                        <a:rPr sz="692" spc="-12">
                          <a:latin typeface="Times New Roman"/>
                          <a:cs typeface="Times New Roman"/>
                        </a:rPr>
                        <a:t> </a:t>
                      </a:r>
                      <a:r>
                        <a:rPr sz="692">
                          <a:latin typeface="Times New Roman"/>
                          <a:cs typeface="Times New Roman"/>
                        </a:rPr>
                        <a:t>batsman</a:t>
                      </a:r>
                      <a:r>
                        <a:rPr sz="692" spc="-4">
                          <a:latin typeface="Times New Roman"/>
                          <a:cs typeface="Times New Roman"/>
                        </a:rPr>
                        <a:t> </a:t>
                      </a:r>
                      <a:r>
                        <a:rPr sz="692">
                          <a:latin typeface="Times New Roman"/>
                          <a:cs typeface="Times New Roman"/>
                        </a:rPr>
                        <a:t>got</a:t>
                      </a:r>
                      <a:r>
                        <a:rPr sz="692" spc="-8">
                          <a:latin typeface="Times New Roman"/>
                          <a:cs typeface="Times New Roman"/>
                        </a:rPr>
                        <a:t> </a:t>
                      </a:r>
                      <a:r>
                        <a:rPr sz="692">
                          <a:latin typeface="Times New Roman"/>
                          <a:cs typeface="Times New Roman"/>
                        </a:rPr>
                        <a:t>out</a:t>
                      </a:r>
                      <a:r>
                        <a:rPr sz="692" spc="-15">
                          <a:latin typeface="Times New Roman"/>
                          <a:cs typeface="Times New Roman"/>
                        </a:rPr>
                        <a:t> </a:t>
                      </a:r>
                      <a:r>
                        <a:rPr sz="692" spc="-19">
                          <a:latin typeface="Times New Roman"/>
                          <a:cs typeface="Times New Roman"/>
                        </a:rPr>
                        <a:t>in</a:t>
                      </a:r>
                      <a:r>
                        <a:rPr sz="692">
                          <a:latin typeface="Times New Roman"/>
                          <a:cs typeface="Times New Roman"/>
                        </a:rPr>
                        <a:t> the</a:t>
                      </a:r>
                      <a:r>
                        <a:rPr sz="692" spc="-12">
                          <a:latin typeface="Times New Roman"/>
                          <a:cs typeface="Times New Roman"/>
                        </a:rPr>
                        <a:t> </a:t>
                      </a:r>
                      <a:r>
                        <a:rPr sz="692">
                          <a:latin typeface="Times New Roman"/>
                          <a:cs typeface="Times New Roman"/>
                        </a:rPr>
                        <a:t>entire</a:t>
                      </a:r>
                      <a:r>
                        <a:rPr sz="692" spc="-8">
                          <a:latin typeface="Times New Roman"/>
                          <a:cs typeface="Times New Roman"/>
                        </a:rPr>
                        <a:t> </a:t>
                      </a:r>
                      <a:r>
                        <a:rPr sz="692">
                          <a:latin typeface="Times New Roman"/>
                          <a:cs typeface="Times New Roman"/>
                        </a:rPr>
                        <a:t>IPL</a:t>
                      </a:r>
                      <a:r>
                        <a:rPr sz="692" spc="-12">
                          <a:latin typeface="Times New Roman"/>
                          <a:cs typeface="Times New Roman"/>
                        </a:rPr>
                        <a:t> </a:t>
                      </a:r>
                      <a:r>
                        <a:rPr sz="692" spc="-8">
                          <a:latin typeface="Times New Roman"/>
                          <a:cs typeface="Times New Roman"/>
                        </a:rPr>
                        <a:t>career.</a:t>
                      </a:r>
                      <a:endParaRPr sz="900">
                        <a:latin typeface="Times New Roman"/>
                        <a:cs typeface="Times New Roman"/>
                      </a:endParaRPr>
                    </a:p>
                  </a:txBody>
                  <a:tcPr marL="0" marR="0" marT="0" marB="0">
                    <a:lnL w="9525">
                      <a:solidFill>
                        <a:srgbClr val="404040"/>
                      </a:solidFill>
                      <a:prstDash val="solid"/>
                    </a:lnL>
                    <a:lnR w="6350">
                      <a:solidFill>
                        <a:srgbClr val="A6A6A6"/>
                      </a:solidFill>
                      <a:prstDash val="solid"/>
                    </a:lnR>
                    <a:lnT w="6350">
                      <a:solidFill>
                        <a:srgbClr val="A6A6A6"/>
                      </a:solidFill>
                      <a:prstDash val="solid"/>
                    </a:lnT>
                    <a:lnB w="6350">
                      <a:solidFill>
                        <a:srgbClr val="A6A6A6"/>
                      </a:solidFill>
                      <a:prstDash val="solid"/>
                    </a:lnB>
                  </a:tcPr>
                </a:tc>
                <a:extLst>
                  <a:ext uri="{0D108BD9-81ED-4DB2-BD59-A6C34878D82A}">
                    <a16:rowId xmlns:a16="http://schemas.microsoft.com/office/drawing/2014/main" val="10003"/>
                  </a:ext>
                </a:extLst>
              </a:tr>
              <a:tr h="304275">
                <a:tc>
                  <a:txBody>
                    <a:bodyPr/>
                    <a:lstStyle/>
                    <a:p>
                      <a:pPr marL="177779">
                        <a:lnSpc>
                          <a:spcPts val="1055"/>
                        </a:lnSpc>
                      </a:pPr>
                      <a:r>
                        <a:rPr sz="692" b="1" spc="-8">
                          <a:latin typeface="Times New Roman"/>
                          <a:cs typeface="Times New Roman"/>
                        </a:rPr>
                        <a:t>No_of_balls</a:t>
                      </a:r>
                      <a:endParaRPr sz="900">
                        <a:latin typeface="Times New Roman"/>
                        <a:cs typeface="Times New Roman"/>
                      </a:endParaRPr>
                    </a:p>
                  </a:txBody>
                  <a:tcPr marL="0" marR="0" marT="0" marB="0">
                    <a:lnL w="6350">
                      <a:solidFill>
                        <a:srgbClr val="A6A6A6"/>
                      </a:solidFill>
                      <a:prstDash val="solid"/>
                    </a:lnL>
                    <a:lnR w="9525">
                      <a:solidFill>
                        <a:srgbClr val="404040"/>
                      </a:solidFill>
                      <a:prstDash val="solid"/>
                    </a:lnR>
                    <a:lnT w="6350">
                      <a:solidFill>
                        <a:srgbClr val="A6A6A6"/>
                      </a:solidFill>
                      <a:prstDash val="solid"/>
                    </a:lnT>
                    <a:lnB w="6350">
                      <a:solidFill>
                        <a:srgbClr val="A6A6A6"/>
                      </a:solidFill>
                      <a:prstDash val="solid"/>
                    </a:lnB>
                    <a:solidFill>
                      <a:srgbClr val="DCDCDC"/>
                    </a:solidFill>
                  </a:tcPr>
                </a:tc>
                <a:tc>
                  <a:txBody>
                    <a:bodyPr/>
                    <a:lstStyle/>
                    <a:p>
                      <a:pPr marL="177779" marR="11233">
                        <a:lnSpc>
                          <a:spcPts val="1030"/>
                        </a:lnSpc>
                        <a:spcBef>
                          <a:spcPts val="19"/>
                        </a:spcBef>
                      </a:pPr>
                      <a:r>
                        <a:rPr sz="692">
                          <a:latin typeface="Times New Roman"/>
                          <a:cs typeface="Times New Roman"/>
                        </a:rPr>
                        <a:t>Number</a:t>
                      </a:r>
                      <a:r>
                        <a:rPr sz="692" spc="-19">
                          <a:latin typeface="Times New Roman"/>
                          <a:cs typeface="Times New Roman"/>
                        </a:rPr>
                        <a:t> </a:t>
                      </a:r>
                      <a:r>
                        <a:rPr sz="692">
                          <a:latin typeface="Times New Roman"/>
                          <a:cs typeface="Times New Roman"/>
                        </a:rPr>
                        <a:t>of</a:t>
                      </a:r>
                      <a:r>
                        <a:rPr sz="692" spc="-19">
                          <a:latin typeface="Times New Roman"/>
                          <a:cs typeface="Times New Roman"/>
                        </a:rPr>
                        <a:t> </a:t>
                      </a:r>
                      <a:r>
                        <a:rPr sz="692">
                          <a:latin typeface="Times New Roman"/>
                          <a:cs typeface="Times New Roman"/>
                        </a:rPr>
                        <a:t>balls</a:t>
                      </a:r>
                      <a:r>
                        <a:rPr sz="692" spc="-12">
                          <a:latin typeface="Times New Roman"/>
                          <a:cs typeface="Times New Roman"/>
                        </a:rPr>
                        <a:t> </a:t>
                      </a:r>
                      <a:r>
                        <a:rPr sz="692">
                          <a:latin typeface="Times New Roman"/>
                          <a:cs typeface="Times New Roman"/>
                        </a:rPr>
                        <a:t>faced</a:t>
                      </a:r>
                      <a:r>
                        <a:rPr sz="692" spc="-8">
                          <a:latin typeface="Times New Roman"/>
                          <a:cs typeface="Times New Roman"/>
                        </a:rPr>
                        <a:t> </a:t>
                      </a:r>
                      <a:r>
                        <a:rPr sz="692">
                          <a:latin typeface="Times New Roman"/>
                          <a:cs typeface="Times New Roman"/>
                        </a:rPr>
                        <a:t>by</a:t>
                      </a:r>
                      <a:r>
                        <a:rPr sz="692" spc="-23">
                          <a:latin typeface="Times New Roman"/>
                          <a:cs typeface="Times New Roman"/>
                        </a:rPr>
                        <a:t> </a:t>
                      </a:r>
                      <a:r>
                        <a:rPr sz="692" spc="-19">
                          <a:latin typeface="Times New Roman"/>
                          <a:cs typeface="Times New Roman"/>
                        </a:rPr>
                        <a:t>the</a:t>
                      </a:r>
                      <a:r>
                        <a:rPr sz="692">
                          <a:latin typeface="Times New Roman"/>
                          <a:cs typeface="Times New Roman"/>
                        </a:rPr>
                        <a:t> batsman</a:t>
                      </a:r>
                      <a:r>
                        <a:rPr sz="692" spc="-23">
                          <a:latin typeface="Times New Roman"/>
                          <a:cs typeface="Times New Roman"/>
                        </a:rPr>
                        <a:t> </a:t>
                      </a:r>
                      <a:r>
                        <a:rPr sz="692" spc="-8">
                          <a:latin typeface="Times New Roman"/>
                          <a:cs typeface="Times New Roman"/>
                        </a:rPr>
                        <a:t>overall.</a:t>
                      </a:r>
                      <a:endParaRPr sz="900">
                        <a:latin typeface="Times New Roman"/>
                        <a:cs typeface="Times New Roman"/>
                      </a:endParaRPr>
                    </a:p>
                  </a:txBody>
                  <a:tcPr marL="0" marR="0" marT="2442" marB="0">
                    <a:lnL w="9525">
                      <a:solidFill>
                        <a:srgbClr val="404040"/>
                      </a:solidFill>
                      <a:prstDash val="solid"/>
                    </a:lnL>
                    <a:lnR w="6350">
                      <a:solidFill>
                        <a:srgbClr val="A6A6A6"/>
                      </a:solidFill>
                      <a:prstDash val="solid"/>
                    </a:lnR>
                    <a:lnT w="6350">
                      <a:solidFill>
                        <a:srgbClr val="A6A6A6"/>
                      </a:solidFill>
                      <a:prstDash val="solid"/>
                    </a:lnT>
                    <a:lnB w="6350">
                      <a:solidFill>
                        <a:srgbClr val="A6A6A6"/>
                      </a:solidFill>
                      <a:prstDash val="solid"/>
                    </a:lnB>
                  </a:tcPr>
                </a:tc>
                <a:extLst>
                  <a:ext uri="{0D108BD9-81ED-4DB2-BD59-A6C34878D82A}">
                    <a16:rowId xmlns:a16="http://schemas.microsoft.com/office/drawing/2014/main" val="10004"/>
                  </a:ext>
                </a:extLst>
              </a:tr>
              <a:tr h="304764">
                <a:tc>
                  <a:txBody>
                    <a:bodyPr/>
                    <a:lstStyle/>
                    <a:p>
                      <a:pPr marL="177779">
                        <a:lnSpc>
                          <a:spcPts val="1055"/>
                        </a:lnSpc>
                      </a:pPr>
                      <a:r>
                        <a:rPr sz="692" b="1" spc="-8">
                          <a:latin typeface="Times New Roman"/>
                          <a:cs typeface="Times New Roman"/>
                        </a:rPr>
                        <a:t>Average</a:t>
                      </a:r>
                      <a:endParaRPr sz="900">
                        <a:latin typeface="Times New Roman"/>
                        <a:cs typeface="Times New Roman"/>
                      </a:endParaRPr>
                    </a:p>
                  </a:txBody>
                  <a:tcPr marL="0" marR="0" marT="0" marB="0">
                    <a:lnL w="6350">
                      <a:solidFill>
                        <a:srgbClr val="A6A6A6"/>
                      </a:solidFill>
                      <a:prstDash val="solid"/>
                    </a:lnL>
                    <a:lnR w="9525">
                      <a:solidFill>
                        <a:srgbClr val="404040"/>
                      </a:solidFill>
                      <a:prstDash val="solid"/>
                    </a:lnR>
                    <a:lnT w="6350">
                      <a:solidFill>
                        <a:srgbClr val="A6A6A6"/>
                      </a:solidFill>
                      <a:prstDash val="solid"/>
                    </a:lnT>
                    <a:lnB w="6350">
                      <a:solidFill>
                        <a:srgbClr val="A6A6A6"/>
                      </a:solidFill>
                      <a:prstDash val="solid"/>
                    </a:lnB>
                    <a:solidFill>
                      <a:srgbClr val="DCDCDC"/>
                    </a:solidFill>
                  </a:tcPr>
                </a:tc>
                <a:tc>
                  <a:txBody>
                    <a:bodyPr/>
                    <a:lstStyle/>
                    <a:p>
                      <a:pPr marL="177779" marR="202199">
                        <a:lnSpc>
                          <a:spcPts val="1030"/>
                        </a:lnSpc>
                        <a:spcBef>
                          <a:spcPts val="19"/>
                        </a:spcBef>
                      </a:pPr>
                      <a:r>
                        <a:rPr sz="692">
                          <a:latin typeface="Times New Roman"/>
                          <a:cs typeface="Times New Roman"/>
                        </a:rPr>
                        <a:t>The</a:t>
                      </a:r>
                      <a:r>
                        <a:rPr sz="692" spc="-12">
                          <a:latin typeface="Times New Roman"/>
                          <a:cs typeface="Times New Roman"/>
                        </a:rPr>
                        <a:t> </a:t>
                      </a:r>
                      <a:r>
                        <a:rPr sz="692">
                          <a:latin typeface="Times New Roman"/>
                          <a:cs typeface="Times New Roman"/>
                        </a:rPr>
                        <a:t>average</a:t>
                      </a:r>
                      <a:r>
                        <a:rPr sz="692" spc="-12">
                          <a:latin typeface="Times New Roman"/>
                          <a:cs typeface="Times New Roman"/>
                        </a:rPr>
                        <a:t> </a:t>
                      </a:r>
                      <a:r>
                        <a:rPr sz="692">
                          <a:latin typeface="Times New Roman"/>
                          <a:cs typeface="Times New Roman"/>
                        </a:rPr>
                        <a:t>runs</a:t>
                      </a:r>
                      <a:r>
                        <a:rPr sz="692" spc="-8">
                          <a:latin typeface="Times New Roman"/>
                          <a:cs typeface="Times New Roman"/>
                        </a:rPr>
                        <a:t> </a:t>
                      </a:r>
                      <a:r>
                        <a:rPr sz="692">
                          <a:latin typeface="Times New Roman"/>
                          <a:cs typeface="Times New Roman"/>
                        </a:rPr>
                        <a:t>of</a:t>
                      </a:r>
                      <a:r>
                        <a:rPr sz="692" spc="-15">
                          <a:latin typeface="Times New Roman"/>
                          <a:cs typeface="Times New Roman"/>
                        </a:rPr>
                        <a:t> </a:t>
                      </a:r>
                      <a:r>
                        <a:rPr sz="692" spc="-19">
                          <a:latin typeface="Times New Roman"/>
                          <a:cs typeface="Times New Roman"/>
                        </a:rPr>
                        <a:t>the</a:t>
                      </a:r>
                      <a:r>
                        <a:rPr sz="692" spc="-8">
                          <a:latin typeface="Times New Roman"/>
                          <a:cs typeface="Times New Roman"/>
                        </a:rPr>
                        <a:t> batsman</a:t>
                      </a:r>
                      <a:endParaRPr sz="900">
                        <a:latin typeface="Times New Roman"/>
                        <a:cs typeface="Times New Roman"/>
                      </a:endParaRPr>
                    </a:p>
                  </a:txBody>
                  <a:tcPr marL="0" marR="0" marT="2442" marB="0">
                    <a:lnL w="9525">
                      <a:solidFill>
                        <a:srgbClr val="404040"/>
                      </a:solidFill>
                      <a:prstDash val="solid"/>
                    </a:lnL>
                    <a:lnR w="6350">
                      <a:solidFill>
                        <a:srgbClr val="A6A6A6"/>
                      </a:solidFill>
                      <a:prstDash val="solid"/>
                    </a:lnR>
                    <a:lnT w="6350">
                      <a:solidFill>
                        <a:srgbClr val="A6A6A6"/>
                      </a:solidFill>
                      <a:prstDash val="solid"/>
                    </a:lnT>
                    <a:lnB w="6350">
                      <a:solidFill>
                        <a:srgbClr val="A6A6A6"/>
                      </a:solidFill>
                      <a:prstDash val="solid"/>
                    </a:lnB>
                  </a:tcPr>
                </a:tc>
                <a:extLst>
                  <a:ext uri="{0D108BD9-81ED-4DB2-BD59-A6C34878D82A}">
                    <a16:rowId xmlns:a16="http://schemas.microsoft.com/office/drawing/2014/main" val="10005"/>
                  </a:ext>
                </a:extLst>
              </a:tr>
              <a:tr h="305741">
                <a:tc>
                  <a:txBody>
                    <a:bodyPr/>
                    <a:lstStyle/>
                    <a:p>
                      <a:pPr marL="177779">
                        <a:lnSpc>
                          <a:spcPts val="1055"/>
                        </a:lnSpc>
                      </a:pPr>
                      <a:r>
                        <a:rPr sz="692" b="1" spc="-8">
                          <a:latin typeface="Times New Roman"/>
                          <a:cs typeface="Times New Roman"/>
                        </a:rPr>
                        <a:t>Strikerate</a:t>
                      </a:r>
                      <a:endParaRPr sz="900">
                        <a:latin typeface="Times New Roman"/>
                        <a:cs typeface="Times New Roman"/>
                      </a:endParaRPr>
                    </a:p>
                  </a:txBody>
                  <a:tcPr marL="0" marR="0" marT="0" marB="0">
                    <a:lnL w="6350">
                      <a:solidFill>
                        <a:srgbClr val="A6A6A6"/>
                      </a:solidFill>
                      <a:prstDash val="solid"/>
                    </a:lnL>
                    <a:lnR w="9525">
                      <a:solidFill>
                        <a:srgbClr val="404040"/>
                      </a:solidFill>
                      <a:prstDash val="solid"/>
                    </a:lnR>
                    <a:lnT w="6350">
                      <a:solidFill>
                        <a:srgbClr val="A6A6A6"/>
                      </a:solidFill>
                      <a:prstDash val="solid"/>
                    </a:lnT>
                    <a:lnB w="6350">
                      <a:solidFill>
                        <a:srgbClr val="A6A6A6"/>
                      </a:solidFill>
                      <a:prstDash val="solid"/>
                    </a:lnB>
                    <a:solidFill>
                      <a:srgbClr val="DCDCDC"/>
                    </a:solidFill>
                  </a:tcPr>
                </a:tc>
                <a:tc>
                  <a:txBody>
                    <a:bodyPr/>
                    <a:lstStyle/>
                    <a:p>
                      <a:pPr marL="177779" marR="39072">
                        <a:lnSpc>
                          <a:spcPts val="1030"/>
                        </a:lnSpc>
                        <a:spcBef>
                          <a:spcPts val="19"/>
                        </a:spcBef>
                      </a:pPr>
                      <a:r>
                        <a:rPr sz="692">
                          <a:latin typeface="Times New Roman"/>
                          <a:cs typeface="Times New Roman"/>
                        </a:rPr>
                        <a:t>Tells</a:t>
                      </a:r>
                      <a:r>
                        <a:rPr sz="692" spc="-4">
                          <a:latin typeface="Times New Roman"/>
                          <a:cs typeface="Times New Roman"/>
                        </a:rPr>
                        <a:t> </a:t>
                      </a:r>
                      <a:r>
                        <a:rPr sz="692">
                          <a:latin typeface="Times New Roman"/>
                          <a:cs typeface="Times New Roman"/>
                        </a:rPr>
                        <a:t>us</a:t>
                      </a:r>
                      <a:r>
                        <a:rPr sz="692" spc="-4">
                          <a:latin typeface="Times New Roman"/>
                          <a:cs typeface="Times New Roman"/>
                        </a:rPr>
                        <a:t> </a:t>
                      </a:r>
                      <a:r>
                        <a:rPr sz="692">
                          <a:latin typeface="Times New Roman"/>
                          <a:cs typeface="Times New Roman"/>
                        </a:rPr>
                        <a:t>about</a:t>
                      </a:r>
                      <a:r>
                        <a:rPr sz="692" spc="-12">
                          <a:latin typeface="Times New Roman"/>
                          <a:cs typeface="Times New Roman"/>
                        </a:rPr>
                        <a:t> </a:t>
                      </a:r>
                      <a:r>
                        <a:rPr sz="692">
                          <a:latin typeface="Times New Roman"/>
                          <a:cs typeface="Times New Roman"/>
                        </a:rPr>
                        <a:t>the</a:t>
                      </a:r>
                      <a:r>
                        <a:rPr sz="692" spc="-8">
                          <a:latin typeface="Times New Roman"/>
                          <a:cs typeface="Times New Roman"/>
                        </a:rPr>
                        <a:t> </a:t>
                      </a:r>
                      <a:r>
                        <a:rPr sz="692">
                          <a:latin typeface="Times New Roman"/>
                          <a:cs typeface="Times New Roman"/>
                        </a:rPr>
                        <a:t>strike</a:t>
                      </a:r>
                      <a:r>
                        <a:rPr sz="692" spc="-8">
                          <a:latin typeface="Times New Roman"/>
                          <a:cs typeface="Times New Roman"/>
                        </a:rPr>
                        <a:t> </a:t>
                      </a:r>
                      <a:r>
                        <a:rPr sz="692" spc="-15">
                          <a:latin typeface="Times New Roman"/>
                          <a:cs typeface="Times New Roman"/>
                        </a:rPr>
                        <a:t>rate </a:t>
                      </a:r>
                      <a:r>
                        <a:rPr sz="692">
                          <a:latin typeface="Times New Roman"/>
                          <a:cs typeface="Times New Roman"/>
                        </a:rPr>
                        <a:t>of</a:t>
                      </a:r>
                      <a:r>
                        <a:rPr sz="692" spc="-8">
                          <a:latin typeface="Times New Roman"/>
                          <a:cs typeface="Times New Roman"/>
                        </a:rPr>
                        <a:t> </a:t>
                      </a:r>
                      <a:r>
                        <a:rPr sz="692">
                          <a:latin typeface="Times New Roman"/>
                          <a:cs typeface="Times New Roman"/>
                        </a:rPr>
                        <a:t>the</a:t>
                      </a:r>
                      <a:r>
                        <a:rPr sz="692" spc="-4">
                          <a:latin typeface="Times New Roman"/>
                          <a:cs typeface="Times New Roman"/>
                        </a:rPr>
                        <a:t> </a:t>
                      </a:r>
                      <a:r>
                        <a:rPr sz="692" spc="-8">
                          <a:latin typeface="Times New Roman"/>
                          <a:cs typeface="Times New Roman"/>
                        </a:rPr>
                        <a:t>batsman.</a:t>
                      </a:r>
                      <a:endParaRPr sz="900">
                        <a:latin typeface="Times New Roman"/>
                        <a:cs typeface="Times New Roman"/>
                      </a:endParaRPr>
                    </a:p>
                  </a:txBody>
                  <a:tcPr marL="0" marR="0" marT="2442" marB="0">
                    <a:lnL w="9525">
                      <a:solidFill>
                        <a:srgbClr val="404040"/>
                      </a:solidFill>
                      <a:prstDash val="solid"/>
                    </a:lnL>
                    <a:lnR w="6350">
                      <a:solidFill>
                        <a:srgbClr val="A6A6A6"/>
                      </a:solidFill>
                      <a:prstDash val="solid"/>
                    </a:lnR>
                    <a:lnT w="6350">
                      <a:solidFill>
                        <a:srgbClr val="A6A6A6"/>
                      </a:solidFill>
                      <a:prstDash val="solid"/>
                    </a:lnT>
                    <a:lnB w="6350">
                      <a:solidFill>
                        <a:srgbClr val="A6A6A6"/>
                      </a:solidFill>
                      <a:prstDash val="solid"/>
                    </a:lnB>
                  </a:tcPr>
                </a:tc>
                <a:extLst>
                  <a:ext uri="{0D108BD9-81ED-4DB2-BD59-A6C34878D82A}">
                    <a16:rowId xmlns:a16="http://schemas.microsoft.com/office/drawing/2014/main" val="10006"/>
                  </a:ext>
                </a:extLst>
              </a:tr>
            </a:tbl>
          </a:graphicData>
        </a:graphic>
      </p:graphicFrame>
      <p:sp>
        <p:nvSpPr>
          <p:cNvPr id="10" name="object 10"/>
          <p:cNvSpPr txBox="1"/>
          <p:nvPr/>
        </p:nvSpPr>
        <p:spPr>
          <a:xfrm>
            <a:off x="7410047" y="4761642"/>
            <a:ext cx="2239819" cy="2670102"/>
          </a:xfrm>
          <a:prstGeom prst="rect">
            <a:avLst/>
          </a:prstGeom>
        </p:spPr>
        <p:txBody>
          <a:bodyPr vert="horz" wrap="square" lIns="0" tIns="9768" rIns="0" bIns="0" rtlCol="0">
            <a:spAutoFit/>
          </a:bodyPr>
          <a:lstStyle/>
          <a:p>
            <a:pPr marL="290600" lvl="2" indent="-280832">
              <a:lnSpc>
                <a:spcPct val="100000"/>
              </a:lnSpc>
              <a:spcBef>
                <a:spcPts val="77"/>
              </a:spcBef>
              <a:buAutoNum type="arabicPeriod" startAt="2"/>
              <a:tabLst>
                <a:tab pos="290600" algn="l"/>
              </a:tabLst>
            </a:pPr>
            <a:r>
              <a:rPr sz="885" i="1">
                <a:latin typeface="Times New Roman"/>
                <a:cs typeface="Times New Roman"/>
              </a:rPr>
              <a:t>Split</a:t>
            </a:r>
            <a:r>
              <a:rPr sz="885" i="1" spc="-31">
                <a:latin typeface="Times New Roman"/>
                <a:cs typeface="Times New Roman"/>
              </a:rPr>
              <a:t> </a:t>
            </a:r>
            <a:r>
              <a:rPr sz="885" i="1" spc="-15">
                <a:latin typeface="Times New Roman"/>
                <a:cs typeface="Times New Roman"/>
              </a:rPr>
              <a:t>Data</a:t>
            </a:r>
            <a:endParaRPr sz="885">
              <a:latin typeface="Times New Roman"/>
              <a:cs typeface="Times New Roman"/>
            </a:endParaRPr>
          </a:p>
          <a:p>
            <a:pPr marL="9768" marR="3907" indent="140660" algn="just">
              <a:lnSpc>
                <a:spcPct val="100000"/>
              </a:lnSpc>
              <a:spcBef>
                <a:spcPts val="696"/>
              </a:spcBef>
            </a:pPr>
            <a:r>
              <a:rPr sz="769">
                <a:latin typeface="Times New Roman"/>
                <a:cs typeface="Times New Roman"/>
              </a:rPr>
              <a:t>In</a:t>
            </a:r>
            <a:r>
              <a:rPr sz="769" spc="-35">
                <a:latin typeface="Times New Roman"/>
                <a:cs typeface="Times New Roman"/>
              </a:rPr>
              <a:t> </a:t>
            </a:r>
            <a:r>
              <a:rPr sz="769">
                <a:latin typeface="Times New Roman"/>
                <a:cs typeface="Times New Roman"/>
              </a:rPr>
              <a:t>this</a:t>
            </a:r>
            <a:r>
              <a:rPr sz="769" spc="-19">
                <a:latin typeface="Times New Roman"/>
                <a:cs typeface="Times New Roman"/>
              </a:rPr>
              <a:t> </a:t>
            </a:r>
            <a:r>
              <a:rPr sz="769">
                <a:latin typeface="Times New Roman"/>
                <a:cs typeface="Times New Roman"/>
              </a:rPr>
              <a:t>step</a:t>
            </a:r>
            <a:r>
              <a:rPr sz="769" spc="-23">
                <a:latin typeface="Times New Roman"/>
                <a:cs typeface="Times New Roman"/>
              </a:rPr>
              <a:t> </a:t>
            </a:r>
            <a:r>
              <a:rPr sz="769">
                <a:latin typeface="Times New Roman"/>
                <a:cs typeface="Times New Roman"/>
              </a:rPr>
              <a:t>the</a:t>
            </a:r>
            <a:r>
              <a:rPr sz="769" spc="-23">
                <a:latin typeface="Times New Roman"/>
                <a:cs typeface="Times New Roman"/>
              </a:rPr>
              <a:t> </a:t>
            </a:r>
            <a:r>
              <a:rPr sz="769">
                <a:latin typeface="Times New Roman"/>
                <a:cs typeface="Times New Roman"/>
              </a:rPr>
              <a:t>dataset</a:t>
            </a:r>
            <a:r>
              <a:rPr sz="769" spc="-19">
                <a:latin typeface="Times New Roman"/>
                <a:cs typeface="Times New Roman"/>
              </a:rPr>
              <a:t> </a:t>
            </a:r>
            <a:r>
              <a:rPr sz="769">
                <a:latin typeface="Times New Roman"/>
                <a:cs typeface="Times New Roman"/>
              </a:rPr>
              <a:t>is</a:t>
            </a:r>
            <a:r>
              <a:rPr sz="769" spc="-19">
                <a:latin typeface="Times New Roman"/>
                <a:cs typeface="Times New Roman"/>
              </a:rPr>
              <a:t> </a:t>
            </a:r>
            <a:r>
              <a:rPr sz="769">
                <a:latin typeface="Times New Roman"/>
                <a:cs typeface="Times New Roman"/>
              </a:rPr>
              <a:t>splitted</a:t>
            </a:r>
            <a:r>
              <a:rPr sz="769" spc="-19">
                <a:latin typeface="Times New Roman"/>
                <a:cs typeface="Times New Roman"/>
              </a:rPr>
              <a:t> </a:t>
            </a:r>
            <a:r>
              <a:rPr sz="769">
                <a:latin typeface="Times New Roman"/>
                <a:cs typeface="Times New Roman"/>
              </a:rPr>
              <a:t>into</a:t>
            </a:r>
            <a:r>
              <a:rPr sz="769" spc="-23">
                <a:latin typeface="Times New Roman"/>
                <a:cs typeface="Times New Roman"/>
              </a:rPr>
              <a:t> </a:t>
            </a:r>
            <a:r>
              <a:rPr sz="769">
                <a:latin typeface="Times New Roman"/>
                <a:cs typeface="Times New Roman"/>
              </a:rPr>
              <a:t>two</a:t>
            </a:r>
            <a:r>
              <a:rPr sz="769" spc="-15">
                <a:latin typeface="Times New Roman"/>
                <a:cs typeface="Times New Roman"/>
              </a:rPr>
              <a:t> </a:t>
            </a:r>
            <a:r>
              <a:rPr sz="769" spc="-8">
                <a:latin typeface="Times New Roman"/>
                <a:cs typeface="Times New Roman"/>
              </a:rPr>
              <a:t>groups,</a:t>
            </a:r>
            <a:r>
              <a:rPr sz="769" spc="-23">
                <a:latin typeface="Times New Roman"/>
                <a:cs typeface="Times New Roman"/>
              </a:rPr>
              <a:t> </a:t>
            </a:r>
            <a:r>
              <a:rPr sz="769" spc="-19">
                <a:latin typeface="Times New Roman"/>
                <a:cs typeface="Times New Roman"/>
              </a:rPr>
              <a:t>one </a:t>
            </a:r>
            <a:r>
              <a:rPr sz="769">
                <a:latin typeface="Times New Roman"/>
                <a:cs typeface="Times New Roman"/>
              </a:rPr>
              <a:t>for</a:t>
            </a:r>
            <a:r>
              <a:rPr sz="769" spc="-8">
                <a:latin typeface="Times New Roman"/>
                <a:cs typeface="Times New Roman"/>
              </a:rPr>
              <a:t> </a:t>
            </a:r>
            <a:r>
              <a:rPr sz="769">
                <a:latin typeface="Times New Roman"/>
                <a:cs typeface="Times New Roman"/>
              </a:rPr>
              <a:t>testing</a:t>
            </a:r>
            <a:r>
              <a:rPr sz="769" spc="-8">
                <a:latin typeface="Times New Roman"/>
                <a:cs typeface="Times New Roman"/>
              </a:rPr>
              <a:t> </a:t>
            </a:r>
            <a:r>
              <a:rPr sz="769">
                <a:latin typeface="Times New Roman"/>
                <a:cs typeface="Times New Roman"/>
              </a:rPr>
              <a:t>and</a:t>
            </a:r>
            <a:r>
              <a:rPr sz="769" spc="-8">
                <a:latin typeface="Times New Roman"/>
                <a:cs typeface="Times New Roman"/>
              </a:rPr>
              <a:t> </a:t>
            </a:r>
            <a:r>
              <a:rPr sz="769">
                <a:latin typeface="Times New Roman"/>
                <a:cs typeface="Times New Roman"/>
              </a:rPr>
              <a:t>one for</a:t>
            </a:r>
            <a:r>
              <a:rPr sz="769" spc="-4">
                <a:latin typeface="Times New Roman"/>
                <a:cs typeface="Times New Roman"/>
              </a:rPr>
              <a:t> </a:t>
            </a:r>
            <a:r>
              <a:rPr sz="769">
                <a:latin typeface="Times New Roman"/>
                <a:cs typeface="Times New Roman"/>
              </a:rPr>
              <a:t>training.</a:t>
            </a:r>
            <a:r>
              <a:rPr sz="769" spc="-12">
                <a:latin typeface="Times New Roman"/>
                <a:cs typeface="Times New Roman"/>
              </a:rPr>
              <a:t> </a:t>
            </a:r>
            <a:r>
              <a:rPr sz="769">
                <a:latin typeface="Times New Roman"/>
                <a:cs typeface="Times New Roman"/>
              </a:rPr>
              <a:t>The</a:t>
            </a:r>
            <a:r>
              <a:rPr sz="769" spc="-12">
                <a:latin typeface="Times New Roman"/>
                <a:cs typeface="Times New Roman"/>
              </a:rPr>
              <a:t> </a:t>
            </a:r>
            <a:r>
              <a:rPr sz="769">
                <a:latin typeface="Times New Roman"/>
                <a:cs typeface="Times New Roman"/>
              </a:rPr>
              <a:t>training</a:t>
            </a:r>
            <a:r>
              <a:rPr sz="769" spc="-12">
                <a:latin typeface="Times New Roman"/>
                <a:cs typeface="Times New Roman"/>
              </a:rPr>
              <a:t> </a:t>
            </a:r>
            <a:r>
              <a:rPr sz="769">
                <a:latin typeface="Times New Roman"/>
                <a:cs typeface="Times New Roman"/>
              </a:rPr>
              <a:t>data is</a:t>
            </a:r>
            <a:r>
              <a:rPr sz="769" spc="-4">
                <a:latin typeface="Times New Roman"/>
                <a:cs typeface="Times New Roman"/>
              </a:rPr>
              <a:t> </a:t>
            </a:r>
            <a:r>
              <a:rPr sz="769" spc="-15">
                <a:latin typeface="Times New Roman"/>
                <a:cs typeface="Times New Roman"/>
              </a:rPr>
              <a:t>used </a:t>
            </a:r>
            <a:r>
              <a:rPr sz="769">
                <a:latin typeface="Times New Roman"/>
                <a:cs typeface="Times New Roman"/>
              </a:rPr>
              <a:t>to</a:t>
            </a:r>
            <a:r>
              <a:rPr sz="769" spc="-15">
                <a:latin typeface="Times New Roman"/>
                <a:cs typeface="Times New Roman"/>
              </a:rPr>
              <a:t> </a:t>
            </a:r>
            <a:r>
              <a:rPr sz="769" spc="-8">
                <a:latin typeface="Times New Roman"/>
                <a:cs typeface="Times New Roman"/>
              </a:rPr>
              <a:t>train</a:t>
            </a:r>
            <a:r>
              <a:rPr sz="769" spc="-23">
                <a:latin typeface="Times New Roman"/>
                <a:cs typeface="Times New Roman"/>
              </a:rPr>
              <a:t> </a:t>
            </a:r>
            <a:r>
              <a:rPr sz="769" spc="-8">
                <a:latin typeface="Times New Roman"/>
                <a:cs typeface="Times New Roman"/>
              </a:rPr>
              <a:t>the</a:t>
            </a:r>
            <a:r>
              <a:rPr sz="769" spc="-15">
                <a:latin typeface="Times New Roman"/>
                <a:cs typeface="Times New Roman"/>
              </a:rPr>
              <a:t> </a:t>
            </a:r>
            <a:r>
              <a:rPr sz="769" spc="-8">
                <a:latin typeface="Times New Roman"/>
                <a:cs typeface="Times New Roman"/>
              </a:rPr>
              <a:t>Machine</a:t>
            </a:r>
            <a:r>
              <a:rPr sz="769" spc="-12">
                <a:latin typeface="Times New Roman"/>
                <a:cs typeface="Times New Roman"/>
              </a:rPr>
              <a:t> </a:t>
            </a:r>
            <a:r>
              <a:rPr sz="769" spc="-8">
                <a:latin typeface="Times New Roman"/>
                <a:cs typeface="Times New Roman"/>
              </a:rPr>
              <a:t>learning</a:t>
            </a:r>
            <a:r>
              <a:rPr sz="769" spc="-23">
                <a:latin typeface="Times New Roman"/>
                <a:cs typeface="Times New Roman"/>
              </a:rPr>
              <a:t> </a:t>
            </a:r>
            <a:r>
              <a:rPr sz="769" spc="-8">
                <a:latin typeface="Times New Roman"/>
                <a:cs typeface="Times New Roman"/>
              </a:rPr>
              <a:t>algorithms</a:t>
            </a:r>
            <a:r>
              <a:rPr sz="769" spc="-12">
                <a:latin typeface="Times New Roman"/>
                <a:cs typeface="Times New Roman"/>
              </a:rPr>
              <a:t> </a:t>
            </a:r>
            <a:r>
              <a:rPr sz="769" spc="-8">
                <a:latin typeface="Times New Roman"/>
                <a:cs typeface="Times New Roman"/>
              </a:rPr>
              <a:t>using</a:t>
            </a:r>
            <a:r>
              <a:rPr sz="769" spc="-23">
                <a:latin typeface="Times New Roman"/>
                <a:cs typeface="Times New Roman"/>
              </a:rPr>
              <a:t> </a:t>
            </a:r>
            <a:r>
              <a:rPr sz="769" spc="-8">
                <a:latin typeface="Times New Roman"/>
                <a:cs typeface="Times New Roman"/>
              </a:rPr>
              <a:t>supervised </a:t>
            </a:r>
            <a:r>
              <a:rPr sz="769">
                <a:latin typeface="Times New Roman"/>
                <a:cs typeface="Times New Roman"/>
              </a:rPr>
              <a:t>learning</a:t>
            </a:r>
            <a:r>
              <a:rPr sz="769" spc="135">
                <a:latin typeface="Times New Roman"/>
                <a:cs typeface="Times New Roman"/>
              </a:rPr>
              <a:t> </a:t>
            </a:r>
            <a:r>
              <a:rPr sz="769">
                <a:latin typeface="Times New Roman"/>
                <a:cs typeface="Times New Roman"/>
              </a:rPr>
              <a:t>techniques.</a:t>
            </a:r>
            <a:r>
              <a:rPr sz="769" spc="154">
                <a:latin typeface="Times New Roman"/>
                <a:cs typeface="Times New Roman"/>
              </a:rPr>
              <a:t> </a:t>
            </a:r>
            <a:r>
              <a:rPr sz="769">
                <a:latin typeface="Times New Roman"/>
                <a:cs typeface="Times New Roman"/>
              </a:rPr>
              <a:t>The</a:t>
            </a:r>
            <a:r>
              <a:rPr sz="769" spc="150">
                <a:latin typeface="Times New Roman"/>
                <a:cs typeface="Times New Roman"/>
              </a:rPr>
              <a:t> </a:t>
            </a:r>
            <a:r>
              <a:rPr sz="769">
                <a:latin typeface="Times New Roman"/>
                <a:cs typeface="Times New Roman"/>
              </a:rPr>
              <a:t>trained</a:t>
            </a:r>
            <a:r>
              <a:rPr sz="769" spc="162">
                <a:latin typeface="Times New Roman"/>
                <a:cs typeface="Times New Roman"/>
              </a:rPr>
              <a:t> </a:t>
            </a:r>
            <a:r>
              <a:rPr sz="769">
                <a:latin typeface="Times New Roman"/>
                <a:cs typeface="Times New Roman"/>
              </a:rPr>
              <a:t>model</a:t>
            </a:r>
            <a:r>
              <a:rPr sz="769" spc="154">
                <a:latin typeface="Times New Roman"/>
                <a:cs typeface="Times New Roman"/>
              </a:rPr>
              <a:t> </a:t>
            </a:r>
            <a:r>
              <a:rPr sz="769">
                <a:latin typeface="Times New Roman"/>
                <a:cs typeface="Times New Roman"/>
              </a:rPr>
              <a:t>is</a:t>
            </a:r>
            <a:r>
              <a:rPr sz="769" spc="154">
                <a:latin typeface="Times New Roman"/>
                <a:cs typeface="Times New Roman"/>
              </a:rPr>
              <a:t> </a:t>
            </a:r>
            <a:r>
              <a:rPr sz="769">
                <a:latin typeface="Times New Roman"/>
                <a:cs typeface="Times New Roman"/>
              </a:rPr>
              <a:t>then</a:t>
            </a:r>
            <a:r>
              <a:rPr sz="769" spc="146">
                <a:latin typeface="Times New Roman"/>
                <a:cs typeface="Times New Roman"/>
              </a:rPr>
              <a:t> </a:t>
            </a:r>
            <a:r>
              <a:rPr sz="769" spc="-8">
                <a:latin typeface="Times New Roman"/>
                <a:cs typeface="Times New Roman"/>
              </a:rPr>
              <a:t>tested </a:t>
            </a:r>
            <a:r>
              <a:rPr sz="769">
                <a:latin typeface="Times New Roman"/>
                <a:cs typeface="Times New Roman"/>
              </a:rPr>
              <a:t>using</a:t>
            </a:r>
            <a:r>
              <a:rPr sz="769" spc="169">
                <a:latin typeface="Times New Roman"/>
                <a:cs typeface="Times New Roman"/>
              </a:rPr>
              <a:t> </a:t>
            </a:r>
            <a:r>
              <a:rPr sz="769">
                <a:latin typeface="Times New Roman"/>
                <a:cs typeface="Times New Roman"/>
              </a:rPr>
              <a:t>the</a:t>
            </a:r>
            <a:r>
              <a:rPr sz="769" spc="176">
                <a:latin typeface="Times New Roman"/>
                <a:cs typeface="Times New Roman"/>
              </a:rPr>
              <a:t> </a:t>
            </a:r>
            <a:r>
              <a:rPr sz="769">
                <a:latin typeface="Times New Roman"/>
                <a:cs typeface="Times New Roman"/>
              </a:rPr>
              <a:t>algorithms</a:t>
            </a:r>
            <a:r>
              <a:rPr sz="769" spc="176">
                <a:latin typeface="Times New Roman"/>
                <a:cs typeface="Times New Roman"/>
              </a:rPr>
              <a:t> </a:t>
            </a:r>
            <a:r>
              <a:rPr sz="769">
                <a:latin typeface="Times New Roman"/>
                <a:cs typeface="Times New Roman"/>
              </a:rPr>
              <a:t>and</a:t>
            </a:r>
            <a:r>
              <a:rPr sz="769" spc="176">
                <a:latin typeface="Times New Roman"/>
                <a:cs typeface="Times New Roman"/>
              </a:rPr>
              <a:t> </a:t>
            </a:r>
            <a:r>
              <a:rPr sz="769">
                <a:latin typeface="Times New Roman"/>
                <a:cs typeface="Times New Roman"/>
              </a:rPr>
              <a:t>the</a:t>
            </a:r>
            <a:r>
              <a:rPr sz="769" spc="176">
                <a:latin typeface="Times New Roman"/>
                <a:cs typeface="Times New Roman"/>
              </a:rPr>
              <a:t> </a:t>
            </a:r>
            <a:r>
              <a:rPr sz="769">
                <a:latin typeface="Times New Roman"/>
                <a:cs typeface="Times New Roman"/>
              </a:rPr>
              <a:t>result</a:t>
            </a:r>
            <a:r>
              <a:rPr sz="769" spc="176">
                <a:latin typeface="Times New Roman"/>
                <a:cs typeface="Times New Roman"/>
              </a:rPr>
              <a:t> </a:t>
            </a:r>
            <a:r>
              <a:rPr sz="769">
                <a:latin typeface="Times New Roman"/>
                <a:cs typeface="Times New Roman"/>
              </a:rPr>
              <a:t>is</a:t>
            </a:r>
            <a:r>
              <a:rPr sz="769" spc="181">
                <a:latin typeface="Times New Roman"/>
                <a:cs typeface="Times New Roman"/>
              </a:rPr>
              <a:t> </a:t>
            </a:r>
            <a:r>
              <a:rPr sz="769">
                <a:latin typeface="Times New Roman"/>
                <a:cs typeface="Times New Roman"/>
              </a:rPr>
              <a:t>predicted.</a:t>
            </a:r>
            <a:r>
              <a:rPr sz="769" spc="162">
                <a:latin typeface="Times New Roman"/>
                <a:cs typeface="Times New Roman"/>
              </a:rPr>
              <a:t> </a:t>
            </a:r>
            <a:r>
              <a:rPr sz="769" spc="-19">
                <a:latin typeface="Times New Roman"/>
                <a:cs typeface="Times New Roman"/>
              </a:rPr>
              <a:t>The </a:t>
            </a:r>
            <a:r>
              <a:rPr sz="769">
                <a:latin typeface="Times New Roman"/>
                <a:cs typeface="Times New Roman"/>
              </a:rPr>
              <a:t>testing</a:t>
            </a:r>
            <a:r>
              <a:rPr sz="769" spc="131">
                <a:latin typeface="Times New Roman"/>
                <a:cs typeface="Times New Roman"/>
              </a:rPr>
              <a:t> </a:t>
            </a:r>
            <a:r>
              <a:rPr sz="769">
                <a:latin typeface="Times New Roman"/>
                <a:cs typeface="Times New Roman"/>
              </a:rPr>
              <a:t>data</a:t>
            </a:r>
            <a:r>
              <a:rPr sz="769" spc="146">
                <a:latin typeface="Times New Roman"/>
                <a:cs typeface="Times New Roman"/>
              </a:rPr>
              <a:t> </a:t>
            </a:r>
            <a:r>
              <a:rPr sz="769">
                <a:latin typeface="Times New Roman"/>
                <a:cs typeface="Times New Roman"/>
              </a:rPr>
              <a:t>and</a:t>
            </a:r>
            <a:r>
              <a:rPr sz="769" spc="142">
                <a:latin typeface="Times New Roman"/>
                <a:cs typeface="Times New Roman"/>
              </a:rPr>
              <a:t> </a:t>
            </a:r>
            <a:r>
              <a:rPr sz="769">
                <a:latin typeface="Times New Roman"/>
                <a:cs typeface="Times New Roman"/>
              </a:rPr>
              <a:t>training</a:t>
            </a:r>
            <a:r>
              <a:rPr sz="769" spc="135">
                <a:latin typeface="Times New Roman"/>
                <a:cs typeface="Times New Roman"/>
              </a:rPr>
              <a:t> </a:t>
            </a:r>
            <a:r>
              <a:rPr sz="769">
                <a:latin typeface="Times New Roman"/>
                <a:cs typeface="Times New Roman"/>
              </a:rPr>
              <a:t>data</a:t>
            </a:r>
            <a:r>
              <a:rPr sz="769" spc="142">
                <a:latin typeface="Times New Roman"/>
                <a:cs typeface="Times New Roman"/>
              </a:rPr>
              <a:t> </a:t>
            </a:r>
            <a:r>
              <a:rPr sz="769">
                <a:latin typeface="Times New Roman"/>
                <a:cs typeface="Times New Roman"/>
              </a:rPr>
              <a:t>are</a:t>
            </a:r>
            <a:r>
              <a:rPr sz="769" spc="142">
                <a:latin typeface="Times New Roman"/>
                <a:cs typeface="Times New Roman"/>
              </a:rPr>
              <a:t> </a:t>
            </a:r>
            <a:r>
              <a:rPr sz="769">
                <a:latin typeface="Times New Roman"/>
                <a:cs typeface="Times New Roman"/>
              </a:rPr>
              <a:t>divided</a:t>
            </a:r>
            <a:r>
              <a:rPr sz="769" spc="142">
                <a:latin typeface="Times New Roman"/>
                <a:cs typeface="Times New Roman"/>
              </a:rPr>
              <a:t> </a:t>
            </a:r>
            <a:r>
              <a:rPr sz="769">
                <a:latin typeface="Times New Roman"/>
                <a:cs typeface="Times New Roman"/>
              </a:rPr>
              <a:t>in</a:t>
            </a:r>
            <a:r>
              <a:rPr sz="769" spc="135">
                <a:latin typeface="Times New Roman"/>
                <a:cs typeface="Times New Roman"/>
              </a:rPr>
              <a:t> </a:t>
            </a:r>
            <a:r>
              <a:rPr sz="769">
                <a:latin typeface="Times New Roman"/>
                <a:cs typeface="Times New Roman"/>
              </a:rPr>
              <a:t>the</a:t>
            </a:r>
            <a:r>
              <a:rPr sz="769" spc="142">
                <a:latin typeface="Times New Roman"/>
                <a:cs typeface="Times New Roman"/>
              </a:rPr>
              <a:t> </a:t>
            </a:r>
            <a:r>
              <a:rPr sz="769" spc="-8">
                <a:latin typeface="Times New Roman"/>
                <a:cs typeface="Times New Roman"/>
              </a:rPr>
              <a:t>ratio 30:70.</a:t>
            </a:r>
            <a:endParaRPr sz="769">
              <a:latin typeface="Times New Roman"/>
              <a:cs typeface="Times New Roman"/>
            </a:endParaRPr>
          </a:p>
          <a:p>
            <a:pPr marL="290600" lvl="2" indent="-280832">
              <a:lnSpc>
                <a:spcPct val="100000"/>
              </a:lnSpc>
              <a:spcBef>
                <a:spcPts val="877"/>
              </a:spcBef>
              <a:buAutoNum type="arabicPeriod" startAt="3"/>
              <a:tabLst>
                <a:tab pos="290600" algn="l"/>
              </a:tabLst>
            </a:pPr>
            <a:r>
              <a:rPr sz="885" i="1">
                <a:latin typeface="Times New Roman"/>
                <a:cs typeface="Times New Roman"/>
              </a:rPr>
              <a:t>Training</a:t>
            </a:r>
            <a:r>
              <a:rPr sz="885" i="1" spc="-23">
                <a:latin typeface="Times New Roman"/>
                <a:cs typeface="Times New Roman"/>
              </a:rPr>
              <a:t> </a:t>
            </a:r>
            <a:r>
              <a:rPr sz="885" i="1">
                <a:latin typeface="Times New Roman"/>
                <a:cs typeface="Times New Roman"/>
              </a:rPr>
              <a:t>the</a:t>
            </a:r>
            <a:r>
              <a:rPr sz="885" i="1" spc="-23">
                <a:latin typeface="Times New Roman"/>
                <a:cs typeface="Times New Roman"/>
              </a:rPr>
              <a:t> </a:t>
            </a:r>
            <a:r>
              <a:rPr sz="885" i="1" spc="-15">
                <a:latin typeface="Times New Roman"/>
                <a:cs typeface="Times New Roman"/>
              </a:rPr>
              <a:t>model</a:t>
            </a:r>
            <a:endParaRPr sz="885">
              <a:latin typeface="Times New Roman"/>
              <a:cs typeface="Times New Roman"/>
            </a:endParaRPr>
          </a:p>
          <a:p>
            <a:pPr marL="9768" marR="4884" indent="140660" algn="just">
              <a:lnSpc>
                <a:spcPct val="100000"/>
              </a:lnSpc>
              <a:spcBef>
                <a:spcPts val="696"/>
              </a:spcBef>
            </a:pPr>
            <a:r>
              <a:rPr sz="769">
                <a:latin typeface="Times New Roman"/>
                <a:cs typeface="Times New Roman"/>
              </a:rPr>
              <a:t>Training</a:t>
            </a:r>
            <a:r>
              <a:rPr sz="769" spc="200">
                <a:latin typeface="Times New Roman"/>
                <a:cs typeface="Times New Roman"/>
              </a:rPr>
              <a:t> </a:t>
            </a:r>
            <a:r>
              <a:rPr sz="769">
                <a:latin typeface="Times New Roman"/>
                <a:cs typeface="Times New Roman"/>
              </a:rPr>
              <a:t>is</a:t>
            </a:r>
            <a:r>
              <a:rPr sz="769" spc="208">
                <a:latin typeface="Times New Roman"/>
                <a:cs typeface="Times New Roman"/>
              </a:rPr>
              <a:t> </a:t>
            </a:r>
            <a:r>
              <a:rPr sz="769">
                <a:latin typeface="Times New Roman"/>
                <a:cs typeface="Times New Roman"/>
              </a:rPr>
              <a:t>the</a:t>
            </a:r>
            <a:r>
              <a:rPr sz="769" spc="215">
                <a:latin typeface="Times New Roman"/>
                <a:cs typeface="Times New Roman"/>
              </a:rPr>
              <a:t> </a:t>
            </a:r>
            <a:r>
              <a:rPr sz="769">
                <a:latin typeface="Times New Roman"/>
                <a:cs typeface="Times New Roman"/>
              </a:rPr>
              <a:t>most</a:t>
            </a:r>
            <a:r>
              <a:rPr sz="769" spc="208">
                <a:latin typeface="Times New Roman"/>
                <a:cs typeface="Times New Roman"/>
              </a:rPr>
              <a:t> </a:t>
            </a:r>
            <a:r>
              <a:rPr sz="769">
                <a:latin typeface="Times New Roman"/>
                <a:cs typeface="Times New Roman"/>
              </a:rPr>
              <a:t>important</a:t>
            </a:r>
            <a:r>
              <a:rPr sz="769" spc="208">
                <a:latin typeface="Times New Roman"/>
                <a:cs typeface="Times New Roman"/>
              </a:rPr>
              <a:t> </a:t>
            </a:r>
            <a:r>
              <a:rPr sz="769">
                <a:latin typeface="Times New Roman"/>
                <a:cs typeface="Times New Roman"/>
              </a:rPr>
              <a:t>stage</a:t>
            </a:r>
            <a:r>
              <a:rPr sz="769" spc="208">
                <a:latin typeface="Times New Roman"/>
                <a:cs typeface="Times New Roman"/>
              </a:rPr>
              <a:t> </a:t>
            </a:r>
            <a:r>
              <a:rPr sz="769">
                <a:latin typeface="Times New Roman"/>
                <a:cs typeface="Times New Roman"/>
              </a:rPr>
              <a:t>in</a:t>
            </a:r>
            <a:r>
              <a:rPr sz="769" spc="204">
                <a:latin typeface="Times New Roman"/>
                <a:cs typeface="Times New Roman"/>
              </a:rPr>
              <a:t> </a:t>
            </a:r>
            <a:r>
              <a:rPr sz="769" spc="-8">
                <a:latin typeface="Times New Roman"/>
                <a:cs typeface="Times New Roman"/>
              </a:rPr>
              <a:t>Machine </a:t>
            </a:r>
            <a:r>
              <a:rPr sz="769">
                <a:latin typeface="Times New Roman"/>
                <a:cs typeface="Times New Roman"/>
              </a:rPr>
              <a:t>Learning.</a:t>
            </a:r>
            <a:r>
              <a:rPr sz="769" spc="4">
                <a:latin typeface="Times New Roman"/>
                <a:cs typeface="Times New Roman"/>
              </a:rPr>
              <a:t> </a:t>
            </a:r>
            <a:r>
              <a:rPr sz="769">
                <a:latin typeface="Times New Roman"/>
                <a:cs typeface="Times New Roman"/>
              </a:rPr>
              <a:t>In</a:t>
            </a:r>
            <a:r>
              <a:rPr sz="769" spc="4">
                <a:latin typeface="Times New Roman"/>
                <a:cs typeface="Times New Roman"/>
              </a:rPr>
              <a:t> </a:t>
            </a:r>
            <a:r>
              <a:rPr sz="769">
                <a:latin typeface="Times New Roman"/>
                <a:cs typeface="Times New Roman"/>
              </a:rPr>
              <a:t>this</a:t>
            </a:r>
            <a:r>
              <a:rPr sz="769" spc="4">
                <a:latin typeface="Times New Roman"/>
                <a:cs typeface="Times New Roman"/>
              </a:rPr>
              <a:t> </a:t>
            </a:r>
            <a:r>
              <a:rPr sz="769">
                <a:latin typeface="Times New Roman"/>
                <a:cs typeface="Times New Roman"/>
              </a:rPr>
              <a:t>step</a:t>
            </a:r>
            <a:r>
              <a:rPr sz="769" spc="19">
                <a:latin typeface="Times New Roman"/>
                <a:cs typeface="Times New Roman"/>
              </a:rPr>
              <a:t> </a:t>
            </a:r>
            <a:r>
              <a:rPr sz="769">
                <a:latin typeface="Times New Roman"/>
                <a:cs typeface="Times New Roman"/>
              </a:rPr>
              <a:t>the</a:t>
            </a:r>
            <a:r>
              <a:rPr sz="769" spc="15">
                <a:latin typeface="Times New Roman"/>
                <a:cs typeface="Times New Roman"/>
              </a:rPr>
              <a:t> </a:t>
            </a:r>
            <a:r>
              <a:rPr sz="769">
                <a:latin typeface="Times New Roman"/>
                <a:cs typeface="Times New Roman"/>
              </a:rPr>
              <a:t>model</a:t>
            </a:r>
            <a:r>
              <a:rPr sz="769" spc="8">
                <a:latin typeface="Times New Roman"/>
                <a:cs typeface="Times New Roman"/>
              </a:rPr>
              <a:t> </a:t>
            </a:r>
            <a:r>
              <a:rPr sz="769">
                <a:latin typeface="Times New Roman"/>
                <a:cs typeface="Times New Roman"/>
              </a:rPr>
              <a:t>is trained</a:t>
            </a:r>
            <a:r>
              <a:rPr sz="769" spc="12">
                <a:latin typeface="Times New Roman"/>
                <a:cs typeface="Times New Roman"/>
              </a:rPr>
              <a:t> </a:t>
            </a:r>
            <a:r>
              <a:rPr sz="769">
                <a:latin typeface="Times New Roman"/>
                <a:cs typeface="Times New Roman"/>
              </a:rPr>
              <a:t>using</a:t>
            </a:r>
            <a:r>
              <a:rPr sz="769" spc="4">
                <a:latin typeface="Times New Roman"/>
                <a:cs typeface="Times New Roman"/>
              </a:rPr>
              <a:t> </a:t>
            </a:r>
            <a:r>
              <a:rPr sz="769" spc="-8">
                <a:latin typeface="Times New Roman"/>
                <a:cs typeface="Times New Roman"/>
              </a:rPr>
              <a:t>training data</a:t>
            </a:r>
            <a:r>
              <a:rPr sz="769" spc="-27">
                <a:latin typeface="Times New Roman"/>
                <a:cs typeface="Times New Roman"/>
              </a:rPr>
              <a:t> </a:t>
            </a:r>
            <a:r>
              <a:rPr sz="769">
                <a:latin typeface="Times New Roman"/>
                <a:cs typeface="Times New Roman"/>
              </a:rPr>
              <a:t>to</a:t>
            </a:r>
            <a:r>
              <a:rPr sz="769" spc="-23">
                <a:latin typeface="Times New Roman"/>
                <a:cs typeface="Times New Roman"/>
              </a:rPr>
              <a:t> </a:t>
            </a:r>
            <a:r>
              <a:rPr sz="769" spc="-8">
                <a:latin typeface="Times New Roman"/>
                <a:cs typeface="Times New Roman"/>
              </a:rPr>
              <a:t>find</a:t>
            </a:r>
            <a:r>
              <a:rPr sz="769" spc="-23">
                <a:latin typeface="Times New Roman"/>
                <a:cs typeface="Times New Roman"/>
              </a:rPr>
              <a:t> </a:t>
            </a:r>
            <a:r>
              <a:rPr sz="769" spc="-8">
                <a:latin typeface="Times New Roman"/>
                <a:cs typeface="Times New Roman"/>
              </a:rPr>
              <a:t>patterns</a:t>
            </a:r>
            <a:r>
              <a:rPr sz="769" spc="-27">
                <a:latin typeface="Times New Roman"/>
                <a:cs typeface="Times New Roman"/>
              </a:rPr>
              <a:t> </a:t>
            </a:r>
            <a:r>
              <a:rPr sz="769" spc="-8">
                <a:latin typeface="Times New Roman"/>
                <a:cs typeface="Times New Roman"/>
              </a:rPr>
              <a:t>and</a:t>
            </a:r>
            <a:r>
              <a:rPr sz="769" spc="-27">
                <a:latin typeface="Times New Roman"/>
                <a:cs typeface="Times New Roman"/>
              </a:rPr>
              <a:t> </a:t>
            </a:r>
            <a:r>
              <a:rPr sz="769" spc="-8">
                <a:latin typeface="Times New Roman"/>
                <a:cs typeface="Times New Roman"/>
              </a:rPr>
              <a:t>make</a:t>
            </a:r>
            <a:r>
              <a:rPr sz="769" spc="-15">
                <a:latin typeface="Times New Roman"/>
                <a:cs typeface="Times New Roman"/>
              </a:rPr>
              <a:t> </a:t>
            </a:r>
            <a:r>
              <a:rPr sz="769" spc="-8">
                <a:latin typeface="Times New Roman"/>
                <a:cs typeface="Times New Roman"/>
              </a:rPr>
              <a:t>predictions.</a:t>
            </a:r>
            <a:r>
              <a:rPr sz="769" spc="-12">
                <a:latin typeface="Times New Roman"/>
                <a:cs typeface="Times New Roman"/>
              </a:rPr>
              <a:t> </a:t>
            </a:r>
            <a:r>
              <a:rPr sz="769">
                <a:latin typeface="Times New Roman"/>
                <a:cs typeface="Times New Roman"/>
              </a:rPr>
              <a:t>It</a:t>
            </a:r>
            <a:r>
              <a:rPr sz="769" spc="-27">
                <a:latin typeface="Times New Roman"/>
                <a:cs typeface="Times New Roman"/>
              </a:rPr>
              <a:t> </a:t>
            </a:r>
            <a:r>
              <a:rPr sz="769" spc="-8">
                <a:latin typeface="Times New Roman"/>
                <a:cs typeface="Times New Roman"/>
              </a:rPr>
              <a:t>results</a:t>
            </a:r>
            <a:r>
              <a:rPr sz="769" spc="-31">
                <a:latin typeface="Times New Roman"/>
                <a:cs typeface="Times New Roman"/>
              </a:rPr>
              <a:t> </a:t>
            </a:r>
            <a:r>
              <a:rPr sz="769" spc="-8">
                <a:latin typeface="Times New Roman"/>
                <a:cs typeface="Times New Roman"/>
              </a:rPr>
              <a:t>in</a:t>
            </a:r>
            <a:r>
              <a:rPr sz="769" spc="-35">
                <a:latin typeface="Times New Roman"/>
                <a:cs typeface="Times New Roman"/>
              </a:rPr>
              <a:t> </a:t>
            </a:r>
            <a:r>
              <a:rPr sz="769" spc="-19">
                <a:latin typeface="Times New Roman"/>
                <a:cs typeface="Times New Roman"/>
              </a:rPr>
              <a:t>the </a:t>
            </a:r>
            <a:r>
              <a:rPr sz="769">
                <a:latin typeface="Times New Roman"/>
                <a:cs typeface="Times New Roman"/>
              </a:rPr>
              <a:t>model</a:t>
            </a:r>
            <a:r>
              <a:rPr sz="769" spc="-19">
                <a:latin typeface="Times New Roman"/>
                <a:cs typeface="Times New Roman"/>
              </a:rPr>
              <a:t> </a:t>
            </a:r>
            <a:r>
              <a:rPr sz="769" spc="-8">
                <a:latin typeface="Times New Roman"/>
                <a:cs typeface="Times New Roman"/>
              </a:rPr>
              <a:t>learning</a:t>
            </a:r>
            <a:r>
              <a:rPr sz="769" spc="-23">
                <a:latin typeface="Times New Roman"/>
                <a:cs typeface="Times New Roman"/>
              </a:rPr>
              <a:t> </a:t>
            </a:r>
            <a:r>
              <a:rPr sz="769">
                <a:latin typeface="Times New Roman"/>
                <a:cs typeface="Times New Roman"/>
              </a:rPr>
              <a:t>from</a:t>
            </a:r>
            <a:r>
              <a:rPr sz="769" spc="-31">
                <a:latin typeface="Times New Roman"/>
                <a:cs typeface="Times New Roman"/>
              </a:rPr>
              <a:t> </a:t>
            </a:r>
            <a:r>
              <a:rPr sz="769">
                <a:latin typeface="Times New Roman"/>
                <a:cs typeface="Times New Roman"/>
              </a:rPr>
              <a:t>the</a:t>
            </a:r>
            <a:r>
              <a:rPr sz="769" spc="-19">
                <a:latin typeface="Times New Roman"/>
                <a:cs typeface="Times New Roman"/>
              </a:rPr>
              <a:t> </a:t>
            </a:r>
            <a:r>
              <a:rPr sz="769">
                <a:latin typeface="Times New Roman"/>
                <a:cs typeface="Times New Roman"/>
              </a:rPr>
              <a:t>dataset</a:t>
            </a:r>
            <a:r>
              <a:rPr sz="769" spc="-15">
                <a:latin typeface="Times New Roman"/>
                <a:cs typeface="Times New Roman"/>
              </a:rPr>
              <a:t> </a:t>
            </a:r>
            <a:r>
              <a:rPr sz="769">
                <a:latin typeface="Times New Roman"/>
                <a:cs typeface="Times New Roman"/>
              </a:rPr>
              <a:t>so</a:t>
            </a:r>
            <a:r>
              <a:rPr sz="769" spc="-12">
                <a:latin typeface="Times New Roman"/>
                <a:cs typeface="Times New Roman"/>
              </a:rPr>
              <a:t> </a:t>
            </a:r>
            <a:r>
              <a:rPr sz="769">
                <a:latin typeface="Times New Roman"/>
                <a:cs typeface="Times New Roman"/>
              </a:rPr>
              <a:t>that</a:t>
            </a:r>
            <a:r>
              <a:rPr sz="769" spc="-19">
                <a:latin typeface="Times New Roman"/>
                <a:cs typeface="Times New Roman"/>
              </a:rPr>
              <a:t> </a:t>
            </a:r>
            <a:r>
              <a:rPr sz="769">
                <a:latin typeface="Times New Roman"/>
                <a:cs typeface="Times New Roman"/>
              </a:rPr>
              <a:t>it</a:t>
            </a:r>
            <a:r>
              <a:rPr sz="769" spc="-19">
                <a:latin typeface="Times New Roman"/>
                <a:cs typeface="Times New Roman"/>
              </a:rPr>
              <a:t> </a:t>
            </a:r>
            <a:r>
              <a:rPr sz="769">
                <a:latin typeface="Times New Roman"/>
                <a:cs typeface="Times New Roman"/>
              </a:rPr>
              <a:t>can</a:t>
            </a:r>
            <a:r>
              <a:rPr sz="769" spc="-23">
                <a:latin typeface="Times New Roman"/>
                <a:cs typeface="Times New Roman"/>
              </a:rPr>
              <a:t> </a:t>
            </a:r>
            <a:r>
              <a:rPr sz="769" spc="-8">
                <a:latin typeface="Times New Roman"/>
                <a:cs typeface="Times New Roman"/>
              </a:rPr>
              <a:t>accomplish </a:t>
            </a:r>
            <a:r>
              <a:rPr sz="769">
                <a:latin typeface="Times New Roman"/>
                <a:cs typeface="Times New Roman"/>
              </a:rPr>
              <a:t>the</a:t>
            </a:r>
            <a:r>
              <a:rPr sz="769" spc="-23">
                <a:latin typeface="Times New Roman"/>
                <a:cs typeface="Times New Roman"/>
              </a:rPr>
              <a:t> </a:t>
            </a:r>
            <a:r>
              <a:rPr sz="769">
                <a:latin typeface="Times New Roman"/>
                <a:cs typeface="Times New Roman"/>
              </a:rPr>
              <a:t>given</a:t>
            </a:r>
            <a:r>
              <a:rPr sz="769" spc="-23">
                <a:latin typeface="Times New Roman"/>
                <a:cs typeface="Times New Roman"/>
              </a:rPr>
              <a:t> </a:t>
            </a:r>
            <a:r>
              <a:rPr sz="769" spc="-8">
                <a:latin typeface="Times New Roman"/>
                <a:cs typeface="Times New Roman"/>
              </a:rPr>
              <a:t>task.</a:t>
            </a:r>
            <a:endParaRPr sz="769">
              <a:latin typeface="Times New Roman"/>
              <a:cs typeface="Times New Roman"/>
            </a:endParaRPr>
          </a:p>
          <a:p>
            <a:pPr marL="290600" lvl="2" indent="-280832">
              <a:lnSpc>
                <a:spcPct val="100000"/>
              </a:lnSpc>
              <a:spcBef>
                <a:spcPts val="873"/>
              </a:spcBef>
              <a:buAutoNum type="arabicPeriod" startAt="4"/>
              <a:tabLst>
                <a:tab pos="290600" algn="l"/>
              </a:tabLst>
            </a:pPr>
            <a:r>
              <a:rPr sz="885" i="1">
                <a:latin typeface="Times New Roman"/>
                <a:cs typeface="Times New Roman"/>
              </a:rPr>
              <a:t>Testing</a:t>
            </a:r>
            <a:r>
              <a:rPr sz="885" i="1" spc="-35">
                <a:latin typeface="Times New Roman"/>
                <a:cs typeface="Times New Roman"/>
              </a:rPr>
              <a:t> </a:t>
            </a:r>
            <a:r>
              <a:rPr sz="885" i="1">
                <a:latin typeface="Times New Roman"/>
                <a:cs typeface="Times New Roman"/>
              </a:rPr>
              <a:t>the</a:t>
            </a:r>
            <a:r>
              <a:rPr sz="885" i="1" spc="-19">
                <a:latin typeface="Times New Roman"/>
                <a:cs typeface="Times New Roman"/>
              </a:rPr>
              <a:t> </a:t>
            </a:r>
            <a:r>
              <a:rPr sz="885" i="1" spc="-15">
                <a:latin typeface="Times New Roman"/>
                <a:cs typeface="Times New Roman"/>
              </a:rPr>
              <a:t>model</a:t>
            </a:r>
            <a:endParaRPr sz="885">
              <a:latin typeface="Times New Roman"/>
              <a:cs typeface="Times New Roman"/>
            </a:endParaRPr>
          </a:p>
          <a:p>
            <a:pPr marL="9768" marR="5372" indent="140660" algn="just">
              <a:lnSpc>
                <a:spcPct val="100000"/>
              </a:lnSpc>
              <a:spcBef>
                <a:spcPts val="696"/>
              </a:spcBef>
            </a:pPr>
            <a:r>
              <a:rPr sz="769">
                <a:latin typeface="Times New Roman"/>
                <a:cs typeface="Times New Roman"/>
              </a:rPr>
              <a:t>After</a:t>
            </a:r>
            <a:r>
              <a:rPr sz="769" spc="192">
                <a:latin typeface="Times New Roman"/>
                <a:cs typeface="Times New Roman"/>
              </a:rPr>
              <a:t> </a:t>
            </a:r>
            <a:r>
              <a:rPr sz="769">
                <a:latin typeface="Times New Roman"/>
                <a:cs typeface="Times New Roman"/>
              </a:rPr>
              <a:t>training</a:t>
            </a:r>
            <a:r>
              <a:rPr sz="769" spc="188">
                <a:latin typeface="Times New Roman"/>
                <a:cs typeface="Times New Roman"/>
              </a:rPr>
              <a:t> </a:t>
            </a:r>
            <a:r>
              <a:rPr sz="769">
                <a:latin typeface="Times New Roman"/>
                <a:cs typeface="Times New Roman"/>
              </a:rPr>
              <a:t>the</a:t>
            </a:r>
            <a:r>
              <a:rPr sz="769" spc="204">
                <a:latin typeface="Times New Roman"/>
                <a:cs typeface="Times New Roman"/>
              </a:rPr>
              <a:t> </a:t>
            </a:r>
            <a:r>
              <a:rPr sz="769">
                <a:latin typeface="Times New Roman"/>
                <a:cs typeface="Times New Roman"/>
              </a:rPr>
              <a:t>model,</a:t>
            </a:r>
            <a:r>
              <a:rPr sz="769" spc="195">
                <a:latin typeface="Times New Roman"/>
                <a:cs typeface="Times New Roman"/>
              </a:rPr>
              <a:t> </a:t>
            </a:r>
            <a:r>
              <a:rPr sz="769">
                <a:latin typeface="Times New Roman"/>
                <a:cs typeface="Times New Roman"/>
              </a:rPr>
              <a:t>the</a:t>
            </a:r>
            <a:r>
              <a:rPr sz="769" spc="195">
                <a:latin typeface="Times New Roman"/>
                <a:cs typeface="Times New Roman"/>
              </a:rPr>
              <a:t> </a:t>
            </a:r>
            <a:r>
              <a:rPr sz="769">
                <a:latin typeface="Times New Roman"/>
                <a:cs typeface="Times New Roman"/>
              </a:rPr>
              <a:t>performance</a:t>
            </a:r>
            <a:r>
              <a:rPr sz="769" spc="195">
                <a:latin typeface="Times New Roman"/>
                <a:cs typeface="Times New Roman"/>
              </a:rPr>
              <a:t> </a:t>
            </a:r>
            <a:r>
              <a:rPr sz="769">
                <a:latin typeface="Times New Roman"/>
                <a:cs typeface="Times New Roman"/>
              </a:rPr>
              <a:t>of</a:t>
            </a:r>
            <a:r>
              <a:rPr sz="769" spc="188">
                <a:latin typeface="Times New Roman"/>
                <a:cs typeface="Times New Roman"/>
              </a:rPr>
              <a:t> </a:t>
            </a:r>
            <a:r>
              <a:rPr sz="769" spc="-19">
                <a:latin typeface="Times New Roman"/>
                <a:cs typeface="Times New Roman"/>
              </a:rPr>
              <a:t>the </a:t>
            </a:r>
            <a:r>
              <a:rPr sz="769">
                <a:latin typeface="Times New Roman"/>
                <a:cs typeface="Times New Roman"/>
              </a:rPr>
              <a:t>model</a:t>
            </a:r>
            <a:r>
              <a:rPr sz="769" spc="-12">
                <a:latin typeface="Times New Roman"/>
                <a:cs typeface="Times New Roman"/>
              </a:rPr>
              <a:t> </a:t>
            </a:r>
            <a:r>
              <a:rPr sz="769">
                <a:latin typeface="Times New Roman"/>
                <a:cs typeface="Times New Roman"/>
              </a:rPr>
              <a:t>is</a:t>
            </a:r>
            <a:r>
              <a:rPr sz="769" spc="-12">
                <a:latin typeface="Times New Roman"/>
                <a:cs typeface="Times New Roman"/>
              </a:rPr>
              <a:t> </a:t>
            </a:r>
            <a:r>
              <a:rPr sz="769" spc="-8">
                <a:latin typeface="Times New Roman"/>
                <a:cs typeface="Times New Roman"/>
              </a:rPr>
              <a:t>checked.</a:t>
            </a:r>
            <a:r>
              <a:rPr sz="769" spc="-12">
                <a:latin typeface="Times New Roman"/>
                <a:cs typeface="Times New Roman"/>
              </a:rPr>
              <a:t> </a:t>
            </a:r>
            <a:r>
              <a:rPr sz="769">
                <a:latin typeface="Times New Roman"/>
                <a:cs typeface="Times New Roman"/>
              </a:rPr>
              <a:t>This</a:t>
            </a:r>
            <a:r>
              <a:rPr sz="769" spc="-12">
                <a:latin typeface="Times New Roman"/>
                <a:cs typeface="Times New Roman"/>
              </a:rPr>
              <a:t> </a:t>
            </a:r>
            <a:r>
              <a:rPr sz="769">
                <a:latin typeface="Times New Roman"/>
                <a:cs typeface="Times New Roman"/>
              </a:rPr>
              <a:t>is</a:t>
            </a:r>
            <a:r>
              <a:rPr sz="769" spc="-15">
                <a:latin typeface="Times New Roman"/>
                <a:cs typeface="Times New Roman"/>
              </a:rPr>
              <a:t> </a:t>
            </a:r>
            <a:r>
              <a:rPr sz="769">
                <a:latin typeface="Times New Roman"/>
                <a:cs typeface="Times New Roman"/>
              </a:rPr>
              <a:t>done</a:t>
            </a:r>
            <a:r>
              <a:rPr sz="769" spc="-8">
                <a:latin typeface="Times New Roman"/>
                <a:cs typeface="Times New Roman"/>
              </a:rPr>
              <a:t> </a:t>
            </a:r>
            <a:r>
              <a:rPr sz="769">
                <a:latin typeface="Times New Roman"/>
                <a:cs typeface="Times New Roman"/>
              </a:rPr>
              <a:t>by</a:t>
            </a:r>
            <a:r>
              <a:rPr sz="769" spc="-23">
                <a:latin typeface="Times New Roman"/>
                <a:cs typeface="Times New Roman"/>
              </a:rPr>
              <a:t> </a:t>
            </a:r>
            <a:r>
              <a:rPr sz="769">
                <a:latin typeface="Times New Roman"/>
                <a:cs typeface="Times New Roman"/>
              </a:rPr>
              <a:t>testing</a:t>
            </a:r>
            <a:r>
              <a:rPr sz="769" spc="-15">
                <a:latin typeface="Times New Roman"/>
                <a:cs typeface="Times New Roman"/>
              </a:rPr>
              <a:t> </a:t>
            </a:r>
            <a:r>
              <a:rPr sz="769">
                <a:latin typeface="Times New Roman"/>
                <a:cs typeface="Times New Roman"/>
              </a:rPr>
              <a:t>the model</a:t>
            </a:r>
            <a:r>
              <a:rPr sz="769" spc="-4">
                <a:latin typeface="Times New Roman"/>
                <a:cs typeface="Times New Roman"/>
              </a:rPr>
              <a:t> </a:t>
            </a:r>
            <a:r>
              <a:rPr sz="769" spc="-15">
                <a:latin typeface="Times New Roman"/>
                <a:cs typeface="Times New Roman"/>
              </a:rPr>
              <a:t>with </a:t>
            </a:r>
            <a:r>
              <a:rPr sz="769" spc="-8">
                <a:latin typeface="Times New Roman"/>
                <a:cs typeface="Times New Roman"/>
              </a:rPr>
              <a:t>previously</a:t>
            </a:r>
            <a:r>
              <a:rPr sz="769" spc="-12">
                <a:latin typeface="Times New Roman"/>
                <a:cs typeface="Times New Roman"/>
              </a:rPr>
              <a:t> </a:t>
            </a:r>
            <a:r>
              <a:rPr sz="769" spc="-8">
                <a:latin typeface="Times New Roman"/>
                <a:cs typeface="Times New Roman"/>
              </a:rPr>
              <a:t>unseen</a:t>
            </a:r>
            <a:r>
              <a:rPr sz="769" spc="-19">
                <a:latin typeface="Times New Roman"/>
                <a:cs typeface="Times New Roman"/>
              </a:rPr>
              <a:t> </a:t>
            </a:r>
            <a:r>
              <a:rPr sz="769">
                <a:latin typeface="Times New Roman"/>
                <a:cs typeface="Times New Roman"/>
              </a:rPr>
              <a:t>datasets.</a:t>
            </a:r>
            <a:r>
              <a:rPr sz="769" spc="-15">
                <a:latin typeface="Times New Roman"/>
                <a:cs typeface="Times New Roman"/>
              </a:rPr>
              <a:t> </a:t>
            </a:r>
            <a:r>
              <a:rPr sz="769">
                <a:latin typeface="Times New Roman"/>
                <a:cs typeface="Times New Roman"/>
              </a:rPr>
              <a:t>The</a:t>
            </a:r>
            <a:r>
              <a:rPr sz="769" spc="-15">
                <a:latin typeface="Times New Roman"/>
                <a:cs typeface="Times New Roman"/>
              </a:rPr>
              <a:t> </a:t>
            </a:r>
            <a:r>
              <a:rPr sz="769" spc="-8">
                <a:latin typeface="Times New Roman"/>
                <a:cs typeface="Times New Roman"/>
              </a:rPr>
              <a:t>unseen</a:t>
            </a:r>
            <a:r>
              <a:rPr sz="769" spc="-23">
                <a:latin typeface="Times New Roman"/>
                <a:cs typeface="Times New Roman"/>
              </a:rPr>
              <a:t> </a:t>
            </a:r>
            <a:r>
              <a:rPr sz="769" spc="-8">
                <a:latin typeface="Times New Roman"/>
                <a:cs typeface="Times New Roman"/>
              </a:rPr>
              <a:t>Datasets </a:t>
            </a:r>
            <a:r>
              <a:rPr sz="769">
                <a:latin typeface="Times New Roman"/>
                <a:cs typeface="Times New Roman"/>
              </a:rPr>
              <a:t>is</a:t>
            </a:r>
            <a:r>
              <a:rPr sz="769" spc="-8">
                <a:latin typeface="Times New Roman"/>
                <a:cs typeface="Times New Roman"/>
              </a:rPr>
              <a:t> called</a:t>
            </a:r>
            <a:endParaRPr sz="769">
              <a:latin typeface="Times New Roman"/>
              <a:cs typeface="Times New Roman"/>
            </a:endParaRPr>
          </a:p>
        </p:txBody>
      </p:sp>
      <p:pic>
        <p:nvPicPr>
          <p:cNvPr id="11" name="object 11"/>
          <p:cNvPicPr/>
          <p:nvPr/>
        </p:nvPicPr>
        <p:blipFill>
          <a:blip r:embed="rId2"/>
          <a:stretch>
            <a:fillRect/>
          </a:stretch>
        </p:blipFill>
        <p:spPr>
          <a:xfrm>
            <a:off x="4628166" y="119627"/>
            <a:ext cx="626784" cy="213689"/>
          </a:xfrm>
          <a:prstGeom prst="rect">
            <a:avLst/>
          </a:prstGeom>
        </p:spPr>
      </p:pic>
      <p:sp>
        <p:nvSpPr>
          <p:cNvPr id="12" name="object 12"/>
          <p:cNvSpPr txBox="1"/>
          <p:nvPr/>
        </p:nvSpPr>
        <p:spPr>
          <a:xfrm>
            <a:off x="6395926" y="166447"/>
            <a:ext cx="1838840" cy="125031"/>
          </a:xfrm>
          <a:prstGeom prst="rect">
            <a:avLst/>
          </a:prstGeom>
        </p:spPr>
        <p:txBody>
          <a:bodyPr vert="horz" wrap="square" lIns="0" tIns="9768" rIns="0" bIns="0" rtlCol="0">
            <a:spAutoFit/>
          </a:bodyPr>
          <a:lstStyle/>
          <a:p>
            <a:pPr marL="9768">
              <a:lnSpc>
                <a:spcPct val="100000"/>
              </a:lnSpc>
              <a:spcBef>
                <a:spcPts val="77"/>
              </a:spcBef>
            </a:pPr>
            <a:r>
              <a:rPr sz="692" i="1">
                <a:latin typeface="Times New Roman"/>
                <a:cs typeface="Times New Roman"/>
              </a:rPr>
              <a:t>Atlantis</a:t>
            </a:r>
            <a:r>
              <a:rPr sz="692" i="1" spc="-8">
                <a:latin typeface="Times New Roman"/>
                <a:cs typeface="Times New Roman"/>
              </a:rPr>
              <a:t> </a:t>
            </a:r>
            <a:r>
              <a:rPr sz="692" i="1">
                <a:latin typeface="Times New Roman"/>
                <a:cs typeface="Times New Roman"/>
              </a:rPr>
              <a:t>Highlights</a:t>
            </a:r>
            <a:r>
              <a:rPr sz="692" i="1" spc="-8">
                <a:latin typeface="Times New Roman"/>
                <a:cs typeface="Times New Roman"/>
              </a:rPr>
              <a:t> </a:t>
            </a:r>
            <a:r>
              <a:rPr sz="692" i="1">
                <a:latin typeface="Times New Roman"/>
                <a:cs typeface="Times New Roman"/>
              </a:rPr>
              <a:t>in</a:t>
            </a:r>
            <a:r>
              <a:rPr sz="692" i="1" spc="-8">
                <a:latin typeface="Times New Roman"/>
                <a:cs typeface="Times New Roman"/>
              </a:rPr>
              <a:t> </a:t>
            </a:r>
            <a:r>
              <a:rPr sz="692" i="1">
                <a:latin typeface="Times New Roman"/>
                <a:cs typeface="Times New Roman"/>
              </a:rPr>
              <a:t>Computer</a:t>
            </a:r>
            <a:r>
              <a:rPr sz="692" i="1" spc="-8">
                <a:latin typeface="Times New Roman"/>
                <a:cs typeface="Times New Roman"/>
              </a:rPr>
              <a:t> </a:t>
            </a:r>
            <a:r>
              <a:rPr sz="692" i="1">
                <a:latin typeface="Times New Roman"/>
                <a:cs typeface="Times New Roman"/>
              </a:rPr>
              <a:t>Sciences,</a:t>
            </a:r>
            <a:r>
              <a:rPr sz="692" i="1" spc="-8">
                <a:latin typeface="Times New Roman"/>
                <a:cs typeface="Times New Roman"/>
              </a:rPr>
              <a:t> </a:t>
            </a:r>
            <a:r>
              <a:rPr sz="692" i="1">
                <a:latin typeface="Times New Roman"/>
                <a:cs typeface="Times New Roman"/>
              </a:rPr>
              <a:t>volume</a:t>
            </a:r>
            <a:r>
              <a:rPr sz="692" i="1" spc="-8">
                <a:latin typeface="Times New Roman"/>
                <a:cs typeface="Times New Roman"/>
              </a:rPr>
              <a:t> </a:t>
            </a:r>
            <a:r>
              <a:rPr sz="692" i="1" spc="-38">
                <a:latin typeface="Times New Roman"/>
                <a:cs typeface="Times New Roman"/>
              </a:rPr>
              <a:t>4</a:t>
            </a:r>
            <a:endParaRPr sz="692">
              <a:latin typeface="Times New Roman"/>
              <a:cs typeface="Times New Roman"/>
            </a:endParaRPr>
          </a:p>
        </p:txBody>
      </p:sp>
      <p:sp>
        <p:nvSpPr>
          <p:cNvPr id="13" name="object 13"/>
          <p:cNvSpPr txBox="1">
            <a:spLocks noGrp="1"/>
          </p:cNvSpPr>
          <p:nvPr>
            <p:ph type="sldNum" sz="quarter" idx="7"/>
          </p:nvPr>
        </p:nvSpPr>
        <p:spPr>
          <a:xfrm>
            <a:off x="14415736" y="6145791"/>
            <a:ext cx="387052" cy="81140"/>
          </a:xfrm>
          <a:prstGeom prst="rect">
            <a:avLst/>
          </a:prstGeom>
        </p:spPr>
        <p:txBody>
          <a:bodyPr vert="horz" wrap="square" lIns="0" tIns="0" rIns="0" bIns="0" rtlCol="0">
            <a:spAutoFit/>
          </a:bodyPr>
          <a:lstStyle/>
          <a:p>
            <a:pPr marL="29304">
              <a:lnSpc>
                <a:spcPct val="100000"/>
              </a:lnSpc>
            </a:pPr>
            <a:r>
              <a:rPr spc="-19"/>
              <a:t>402</a:t>
            </a:r>
          </a:p>
        </p:txBody>
      </p:sp>
    </p:spTree>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4982036" y="690211"/>
            <a:ext cx="2240795" cy="1615151"/>
          </a:xfrm>
          <a:prstGeom prst="rect">
            <a:avLst/>
          </a:prstGeom>
        </p:spPr>
        <p:txBody>
          <a:bodyPr vert="horz" wrap="square" lIns="0" tIns="9280" rIns="0" bIns="0" rtlCol="0">
            <a:spAutoFit/>
          </a:bodyPr>
          <a:lstStyle/>
          <a:p>
            <a:pPr marL="9768" marR="3907">
              <a:lnSpc>
                <a:spcPct val="100000"/>
              </a:lnSpc>
              <a:spcBef>
                <a:spcPts val="73"/>
              </a:spcBef>
            </a:pPr>
            <a:r>
              <a:rPr sz="769">
                <a:latin typeface="Times New Roman"/>
                <a:cs typeface="Times New Roman"/>
              </a:rPr>
              <a:t>the</a:t>
            </a:r>
            <a:r>
              <a:rPr sz="769" spc="-27">
                <a:latin typeface="Times New Roman"/>
                <a:cs typeface="Times New Roman"/>
              </a:rPr>
              <a:t> </a:t>
            </a:r>
            <a:r>
              <a:rPr sz="769">
                <a:latin typeface="Times New Roman"/>
                <a:cs typeface="Times New Roman"/>
              </a:rPr>
              <a:t>testing</a:t>
            </a:r>
            <a:r>
              <a:rPr sz="769" spc="-27">
                <a:latin typeface="Times New Roman"/>
                <a:cs typeface="Times New Roman"/>
              </a:rPr>
              <a:t> </a:t>
            </a:r>
            <a:r>
              <a:rPr sz="769">
                <a:latin typeface="Times New Roman"/>
                <a:cs typeface="Times New Roman"/>
              </a:rPr>
              <a:t>datasets.</a:t>
            </a:r>
            <a:r>
              <a:rPr sz="769" spc="-19">
                <a:latin typeface="Times New Roman"/>
                <a:cs typeface="Times New Roman"/>
              </a:rPr>
              <a:t> </a:t>
            </a:r>
            <a:r>
              <a:rPr sz="769">
                <a:latin typeface="Times New Roman"/>
                <a:cs typeface="Times New Roman"/>
              </a:rPr>
              <a:t>So,</a:t>
            </a:r>
            <a:r>
              <a:rPr sz="769" spc="-27">
                <a:latin typeface="Times New Roman"/>
                <a:cs typeface="Times New Roman"/>
              </a:rPr>
              <a:t> </a:t>
            </a:r>
            <a:r>
              <a:rPr sz="769">
                <a:latin typeface="Times New Roman"/>
                <a:cs typeface="Times New Roman"/>
              </a:rPr>
              <a:t>in</a:t>
            </a:r>
            <a:r>
              <a:rPr sz="769" spc="-27">
                <a:latin typeface="Times New Roman"/>
                <a:cs typeface="Times New Roman"/>
              </a:rPr>
              <a:t> </a:t>
            </a:r>
            <a:r>
              <a:rPr sz="769">
                <a:latin typeface="Times New Roman"/>
                <a:cs typeface="Times New Roman"/>
              </a:rPr>
              <a:t>this</a:t>
            </a:r>
            <a:r>
              <a:rPr sz="769" spc="-27">
                <a:latin typeface="Times New Roman"/>
                <a:cs typeface="Times New Roman"/>
              </a:rPr>
              <a:t> </a:t>
            </a:r>
            <a:r>
              <a:rPr sz="769">
                <a:latin typeface="Times New Roman"/>
                <a:cs typeface="Times New Roman"/>
              </a:rPr>
              <a:t>step</a:t>
            </a:r>
            <a:r>
              <a:rPr sz="769" spc="-19">
                <a:latin typeface="Times New Roman"/>
                <a:cs typeface="Times New Roman"/>
              </a:rPr>
              <a:t> </a:t>
            </a:r>
            <a:r>
              <a:rPr sz="769">
                <a:latin typeface="Times New Roman"/>
                <a:cs typeface="Times New Roman"/>
              </a:rPr>
              <a:t>the</a:t>
            </a:r>
            <a:r>
              <a:rPr sz="769" spc="-19">
                <a:latin typeface="Times New Roman"/>
                <a:cs typeface="Times New Roman"/>
              </a:rPr>
              <a:t> </a:t>
            </a:r>
            <a:r>
              <a:rPr sz="769">
                <a:latin typeface="Times New Roman"/>
                <a:cs typeface="Times New Roman"/>
              </a:rPr>
              <a:t>model</a:t>
            </a:r>
            <a:r>
              <a:rPr sz="769" spc="-23">
                <a:latin typeface="Times New Roman"/>
                <a:cs typeface="Times New Roman"/>
              </a:rPr>
              <a:t> </a:t>
            </a:r>
            <a:r>
              <a:rPr sz="769">
                <a:latin typeface="Times New Roman"/>
                <a:cs typeface="Times New Roman"/>
              </a:rPr>
              <a:t>is</a:t>
            </a:r>
            <a:r>
              <a:rPr sz="769" spc="-27">
                <a:latin typeface="Times New Roman"/>
                <a:cs typeface="Times New Roman"/>
              </a:rPr>
              <a:t> </a:t>
            </a:r>
            <a:r>
              <a:rPr sz="769">
                <a:latin typeface="Times New Roman"/>
                <a:cs typeface="Times New Roman"/>
              </a:rPr>
              <a:t>tested</a:t>
            </a:r>
            <a:r>
              <a:rPr sz="769" spc="-19">
                <a:latin typeface="Times New Roman"/>
                <a:cs typeface="Times New Roman"/>
              </a:rPr>
              <a:t> by </a:t>
            </a:r>
            <a:r>
              <a:rPr sz="769">
                <a:latin typeface="Times New Roman"/>
                <a:cs typeface="Times New Roman"/>
              </a:rPr>
              <a:t>providing</a:t>
            </a:r>
            <a:r>
              <a:rPr sz="769" spc="-27">
                <a:latin typeface="Times New Roman"/>
                <a:cs typeface="Times New Roman"/>
              </a:rPr>
              <a:t> </a:t>
            </a:r>
            <a:r>
              <a:rPr sz="769">
                <a:latin typeface="Times New Roman"/>
                <a:cs typeface="Times New Roman"/>
              </a:rPr>
              <a:t>the</a:t>
            </a:r>
            <a:r>
              <a:rPr sz="769" spc="-23">
                <a:latin typeface="Times New Roman"/>
                <a:cs typeface="Times New Roman"/>
              </a:rPr>
              <a:t> </a:t>
            </a:r>
            <a:r>
              <a:rPr sz="769">
                <a:latin typeface="Times New Roman"/>
                <a:cs typeface="Times New Roman"/>
              </a:rPr>
              <a:t>unseen</a:t>
            </a:r>
            <a:r>
              <a:rPr sz="769" spc="-23">
                <a:latin typeface="Times New Roman"/>
                <a:cs typeface="Times New Roman"/>
              </a:rPr>
              <a:t> </a:t>
            </a:r>
            <a:r>
              <a:rPr sz="769">
                <a:latin typeface="Times New Roman"/>
                <a:cs typeface="Times New Roman"/>
              </a:rPr>
              <a:t>testing</a:t>
            </a:r>
            <a:r>
              <a:rPr sz="769" spc="-27">
                <a:latin typeface="Times New Roman"/>
                <a:cs typeface="Times New Roman"/>
              </a:rPr>
              <a:t> </a:t>
            </a:r>
            <a:r>
              <a:rPr sz="769" spc="-15">
                <a:latin typeface="Times New Roman"/>
                <a:cs typeface="Times New Roman"/>
              </a:rPr>
              <a:t>data.</a:t>
            </a:r>
            <a:endParaRPr sz="769">
              <a:latin typeface="Times New Roman"/>
              <a:cs typeface="Times New Roman"/>
            </a:endParaRPr>
          </a:p>
          <a:p>
            <a:pPr marL="9768">
              <a:lnSpc>
                <a:spcPct val="100000"/>
              </a:lnSpc>
              <a:spcBef>
                <a:spcPts val="873"/>
              </a:spcBef>
            </a:pPr>
            <a:r>
              <a:rPr sz="885" i="1">
                <a:latin typeface="Times New Roman"/>
                <a:cs typeface="Times New Roman"/>
              </a:rPr>
              <a:t>3.2.5.</a:t>
            </a:r>
            <a:r>
              <a:rPr sz="885" i="1" spc="-19">
                <a:latin typeface="Times New Roman"/>
                <a:cs typeface="Times New Roman"/>
              </a:rPr>
              <a:t> </a:t>
            </a:r>
            <a:r>
              <a:rPr sz="885" i="1">
                <a:latin typeface="Times New Roman"/>
                <a:cs typeface="Times New Roman"/>
              </a:rPr>
              <a:t>Supervised</a:t>
            </a:r>
            <a:r>
              <a:rPr sz="885" i="1" spc="-19">
                <a:latin typeface="Times New Roman"/>
                <a:cs typeface="Times New Roman"/>
              </a:rPr>
              <a:t> </a:t>
            </a:r>
            <a:r>
              <a:rPr sz="885" i="1" spc="-8">
                <a:latin typeface="Times New Roman"/>
                <a:cs typeface="Times New Roman"/>
              </a:rPr>
              <a:t>Learning</a:t>
            </a:r>
            <a:endParaRPr sz="885">
              <a:latin typeface="Times New Roman"/>
              <a:cs typeface="Times New Roman"/>
            </a:endParaRPr>
          </a:p>
          <a:p>
            <a:pPr marL="9768" marR="6838" indent="140660" algn="just">
              <a:lnSpc>
                <a:spcPct val="100000"/>
              </a:lnSpc>
              <a:spcBef>
                <a:spcPts val="696"/>
              </a:spcBef>
            </a:pPr>
            <a:r>
              <a:rPr sz="769">
                <a:latin typeface="Times New Roman"/>
                <a:cs typeface="Times New Roman"/>
              </a:rPr>
              <a:t>There</a:t>
            </a:r>
            <a:r>
              <a:rPr sz="769" spc="212">
                <a:latin typeface="Times New Roman"/>
                <a:cs typeface="Times New Roman"/>
              </a:rPr>
              <a:t> </a:t>
            </a:r>
            <a:r>
              <a:rPr sz="769">
                <a:latin typeface="Times New Roman"/>
                <a:cs typeface="Times New Roman"/>
              </a:rPr>
              <a:t>are</a:t>
            </a:r>
            <a:r>
              <a:rPr sz="769" spc="215">
                <a:latin typeface="Times New Roman"/>
                <a:cs typeface="Times New Roman"/>
              </a:rPr>
              <a:t> </a:t>
            </a:r>
            <a:r>
              <a:rPr sz="769">
                <a:latin typeface="Times New Roman"/>
                <a:cs typeface="Times New Roman"/>
              </a:rPr>
              <a:t>different</a:t>
            </a:r>
            <a:r>
              <a:rPr sz="769" spc="231">
                <a:latin typeface="Times New Roman"/>
                <a:cs typeface="Times New Roman"/>
              </a:rPr>
              <a:t> </a:t>
            </a:r>
            <a:r>
              <a:rPr sz="769">
                <a:latin typeface="Times New Roman"/>
                <a:cs typeface="Times New Roman"/>
              </a:rPr>
              <a:t>types</a:t>
            </a:r>
            <a:r>
              <a:rPr sz="769" spc="219">
                <a:latin typeface="Times New Roman"/>
                <a:cs typeface="Times New Roman"/>
              </a:rPr>
              <a:t> </a:t>
            </a:r>
            <a:r>
              <a:rPr sz="769">
                <a:latin typeface="Times New Roman"/>
                <a:cs typeface="Times New Roman"/>
              </a:rPr>
              <a:t>of</a:t>
            </a:r>
            <a:r>
              <a:rPr sz="769" spc="219">
                <a:latin typeface="Times New Roman"/>
                <a:cs typeface="Times New Roman"/>
              </a:rPr>
              <a:t> </a:t>
            </a:r>
            <a:r>
              <a:rPr sz="769">
                <a:latin typeface="Times New Roman"/>
                <a:cs typeface="Times New Roman"/>
              </a:rPr>
              <a:t>Supervised</a:t>
            </a:r>
            <a:r>
              <a:rPr sz="769" spc="219">
                <a:latin typeface="Times New Roman"/>
                <a:cs typeface="Times New Roman"/>
              </a:rPr>
              <a:t> </a:t>
            </a:r>
            <a:r>
              <a:rPr sz="769" spc="-8">
                <a:latin typeface="Times New Roman"/>
                <a:cs typeface="Times New Roman"/>
              </a:rPr>
              <a:t>Machine </a:t>
            </a:r>
            <a:r>
              <a:rPr sz="769">
                <a:latin typeface="Times New Roman"/>
                <a:cs typeface="Times New Roman"/>
              </a:rPr>
              <a:t>Learning</a:t>
            </a:r>
            <a:r>
              <a:rPr sz="769" spc="50">
                <a:latin typeface="Times New Roman"/>
                <a:cs typeface="Times New Roman"/>
              </a:rPr>
              <a:t> </a:t>
            </a:r>
            <a:r>
              <a:rPr sz="769">
                <a:latin typeface="Times New Roman"/>
                <a:cs typeface="Times New Roman"/>
              </a:rPr>
              <a:t>Techniques</a:t>
            </a:r>
            <a:r>
              <a:rPr sz="769" spc="58">
                <a:latin typeface="Times New Roman"/>
                <a:cs typeface="Times New Roman"/>
              </a:rPr>
              <a:t> </a:t>
            </a:r>
            <a:r>
              <a:rPr sz="769">
                <a:latin typeface="Times New Roman"/>
                <a:cs typeface="Times New Roman"/>
              </a:rPr>
              <a:t>like</a:t>
            </a:r>
            <a:r>
              <a:rPr sz="769" spc="65">
                <a:latin typeface="Times New Roman"/>
                <a:cs typeface="Times New Roman"/>
              </a:rPr>
              <a:t> </a:t>
            </a:r>
            <a:r>
              <a:rPr sz="769">
                <a:latin typeface="Times New Roman"/>
                <a:cs typeface="Times New Roman"/>
              </a:rPr>
              <a:t>Logistic</a:t>
            </a:r>
            <a:r>
              <a:rPr sz="769" spc="62">
                <a:latin typeface="Times New Roman"/>
                <a:cs typeface="Times New Roman"/>
              </a:rPr>
              <a:t> </a:t>
            </a:r>
            <a:r>
              <a:rPr sz="769">
                <a:latin typeface="Times New Roman"/>
                <a:cs typeface="Times New Roman"/>
              </a:rPr>
              <a:t>Regression,</a:t>
            </a:r>
            <a:r>
              <a:rPr sz="769" spc="58">
                <a:latin typeface="Times New Roman"/>
                <a:cs typeface="Times New Roman"/>
              </a:rPr>
              <a:t> </a:t>
            </a:r>
            <a:r>
              <a:rPr sz="769" spc="-8">
                <a:latin typeface="Times New Roman"/>
                <a:cs typeface="Times New Roman"/>
              </a:rPr>
              <a:t>Support </a:t>
            </a:r>
            <a:r>
              <a:rPr sz="769">
                <a:latin typeface="Times New Roman"/>
                <a:cs typeface="Times New Roman"/>
              </a:rPr>
              <a:t>Vector</a:t>
            </a:r>
            <a:r>
              <a:rPr sz="769" spc="115">
                <a:latin typeface="Times New Roman"/>
                <a:cs typeface="Times New Roman"/>
              </a:rPr>
              <a:t> </a:t>
            </a:r>
            <a:r>
              <a:rPr sz="769">
                <a:latin typeface="Times New Roman"/>
                <a:cs typeface="Times New Roman"/>
              </a:rPr>
              <a:t>Machine,</a:t>
            </a:r>
            <a:r>
              <a:rPr sz="769" spc="119">
                <a:latin typeface="Times New Roman"/>
                <a:cs typeface="Times New Roman"/>
              </a:rPr>
              <a:t> </a:t>
            </a:r>
            <a:r>
              <a:rPr sz="769" spc="-8">
                <a:latin typeface="Times New Roman"/>
                <a:cs typeface="Times New Roman"/>
              </a:rPr>
              <a:t>K-</a:t>
            </a:r>
            <a:r>
              <a:rPr sz="769">
                <a:latin typeface="Times New Roman"/>
                <a:cs typeface="Times New Roman"/>
              </a:rPr>
              <a:t>Nearest</a:t>
            </a:r>
            <a:r>
              <a:rPr sz="769" spc="119">
                <a:latin typeface="Times New Roman"/>
                <a:cs typeface="Times New Roman"/>
              </a:rPr>
              <a:t> </a:t>
            </a:r>
            <a:r>
              <a:rPr sz="769">
                <a:latin typeface="Times New Roman"/>
                <a:cs typeface="Times New Roman"/>
              </a:rPr>
              <a:t>Neighbor,</a:t>
            </a:r>
            <a:r>
              <a:rPr sz="769" spc="119">
                <a:latin typeface="Times New Roman"/>
                <a:cs typeface="Times New Roman"/>
              </a:rPr>
              <a:t> </a:t>
            </a:r>
            <a:r>
              <a:rPr sz="769">
                <a:latin typeface="Times New Roman"/>
                <a:cs typeface="Times New Roman"/>
              </a:rPr>
              <a:t>Random</a:t>
            </a:r>
            <a:r>
              <a:rPr sz="769" spc="112">
                <a:latin typeface="Times New Roman"/>
                <a:cs typeface="Times New Roman"/>
              </a:rPr>
              <a:t> </a:t>
            </a:r>
            <a:r>
              <a:rPr sz="769" spc="-8">
                <a:latin typeface="Times New Roman"/>
                <a:cs typeface="Times New Roman"/>
              </a:rPr>
              <a:t>Forest </a:t>
            </a:r>
            <a:r>
              <a:rPr sz="769">
                <a:latin typeface="Times New Roman"/>
                <a:cs typeface="Times New Roman"/>
              </a:rPr>
              <a:t>classifier,</a:t>
            </a:r>
            <a:r>
              <a:rPr sz="769" spc="-38">
                <a:latin typeface="Times New Roman"/>
                <a:cs typeface="Times New Roman"/>
              </a:rPr>
              <a:t> </a:t>
            </a:r>
            <a:r>
              <a:rPr sz="769">
                <a:latin typeface="Times New Roman"/>
                <a:cs typeface="Times New Roman"/>
              </a:rPr>
              <a:t>linear</a:t>
            </a:r>
            <a:r>
              <a:rPr sz="769" spc="-27">
                <a:latin typeface="Times New Roman"/>
                <a:cs typeface="Times New Roman"/>
              </a:rPr>
              <a:t> </a:t>
            </a:r>
            <a:r>
              <a:rPr sz="769">
                <a:latin typeface="Times New Roman"/>
                <a:cs typeface="Times New Roman"/>
              </a:rPr>
              <a:t>Regression</a:t>
            </a:r>
            <a:r>
              <a:rPr sz="769" spc="-42">
                <a:latin typeface="Times New Roman"/>
                <a:cs typeface="Times New Roman"/>
              </a:rPr>
              <a:t> </a:t>
            </a:r>
            <a:r>
              <a:rPr sz="769" spc="-15">
                <a:latin typeface="Times New Roman"/>
                <a:cs typeface="Times New Roman"/>
              </a:rPr>
              <a:t>etc.</a:t>
            </a:r>
            <a:endParaRPr sz="769">
              <a:latin typeface="Times New Roman"/>
              <a:cs typeface="Times New Roman"/>
            </a:endParaRPr>
          </a:p>
          <a:p>
            <a:pPr>
              <a:lnSpc>
                <a:spcPct val="100000"/>
              </a:lnSpc>
              <a:spcBef>
                <a:spcPts val="477"/>
              </a:spcBef>
            </a:pPr>
            <a:endParaRPr sz="769">
              <a:latin typeface="Times New Roman"/>
              <a:cs typeface="Times New Roman"/>
            </a:endParaRPr>
          </a:p>
          <a:p>
            <a:pPr marL="122101" indent="-112333">
              <a:lnSpc>
                <a:spcPct val="100000"/>
              </a:lnSpc>
              <a:buAutoNum type="arabicPeriod" startAt="4"/>
              <a:tabLst>
                <a:tab pos="122101" algn="l"/>
              </a:tabLst>
            </a:pPr>
            <a:r>
              <a:rPr sz="885" b="1">
                <a:latin typeface="Times New Roman"/>
                <a:cs typeface="Times New Roman"/>
              </a:rPr>
              <a:t>EXPERIMENTAL</a:t>
            </a:r>
            <a:r>
              <a:rPr sz="885" b="1" spc="-46">
                <a:latin typeface="Times New Roman"/>
                <a:cs typeface="Times New Roman"/>
              </a:rPr>
              <a:t> </a:t>
            </a:r>
            <a:r>
              <a:rPr sz="885" b="1" spc="-8">
                <a:latin typeface="Times New Roman"/>
                <a:cs typeface="Times New Roman"/>
              </a:rPr>
              <a:t>RESULTS</a:t>
            </a:r>
            <a:endParaRPr sz="885">
              <a:latin typeface="Times New Roman"/>
              <a:cs typeface="Times New Roman"/>
            </a:endParaRPr>
          </a:p>
          <a:p>
            <a:pPr marL="214898" lvl="1" indent="-205129">
              <a:lnSpc>
                <a:spcPct val="100000"/>
              </a:lnSpc>
              <a:spcBef>
                <a:spcPts val="869"/>
              </a:spcBef>
              <a:buAutoNum type="arabicPeriod"/>
              <a:tabLst>
                <a:tab pos="214898" algn="l"/>
              </a:tabLst>
            </a:pPr>
            <a:r>
              <a:rPr sz="923" b="1" i="1">
                <a:latin typeface="Times New Roman"/>
                <a:cs typeface="Times New Roman"/>
              </a:rPr>
              <a:t>Experimental</a:t>
            </a:r>
            <a:r>
              <a:rPr sz="923" b="1" i="1" spc="-46">
                <a:latin typeface="Times New Roman"/>
                <a:cs typeface="Times New Roman"/>
              </a:rPr>
              <a:t> </a:t>
            </a:r>
            <a:r>
              <a:rPr sz="923" b="1" i="1" spc="-15">
                <a:latin typeface="Times New Roman"/>
                <a:cs typeface="Times New Roman"/>
              </a:rPr>
              <a:t>Setup</a:t>
            </a:r>
            <a:endParaRPr sz="923">
              <a:latin typeface="Times New Roman"/>
              <a:cs typeface="Times New Roman"/>
            </a:endParaRPr>
          </a:p>
        </p:txBody>
      </p:sp>
      <p:sp>
        <p:nvSpPr>
          <p:cNvPr id="3" name="object 3"/>
          <p:cNvSpPr txBox="1"/>
          <p:nvPr/>
        </p:nvSpPr>
        <p:spPr>
          <a:xfrm>
            <a:off x="4982037" y="2373738"/>
            <a:ext cx="2240307" cy="840054"/>
          </a:xfrm>
          <a:prstGeom prst="rect">
            <a:avLst/>
          </a:prstGeom>
        </p:spPr>
        <p:txBody>
          <a:bodyPr vert="horz" wrap="square" lIns="0" tIns="9280" rIns="0" bIns="0" rtlCol="0">
            <a:spAutoFit/>
          </a:bodyPr>
          <a:lstStyle/>
          <a:p>
            <a:pPr marL="9768" marR="3907" indent="140660" algn="just">
              <a:lnSpc>
                <a:spcPct val="100000"/>
              </a:lnSpc>
              <a:spcBef>
                <a:spcPts val="73"/>
              </a:spcBef>
            </a:pPr>
            <a:r>
              <a:rPr sz="769">
                <a:latin typeface="Times New Roman"/>
                <a:cs typeface="Times New Roman"/>
              </a:rPr>
              <a:t>The</a:t>
            </a:r>
            <a:r>
              <a:rPr sz="769" spc="269">
                <a:latin typeface="Times New Roman"/>
                <a:cs typeface="Times New Roman"/>
              </a:rPr>
              <a:t> </a:t>
            </a:r>
            <a:r>
              <a:rPr sz="769">
                <a:latin typeface="Times New Roman"/>
                <a:cs typeface="Times New Roman"/>
              </a:rPr>
              <a:t>Experiments</a:t>
            </a:r>
            <a:r>
              <a:rPr sz="769" spc="277">
                <a:latin typeface="Times New Roman"/>
                <a:cs typeface="Times New Roman"/>
              </a:rPr>
              <a:t> </a:t>
            </a:r>
            <a:r>
              <a:rPr sz="769">
                <a:latin typeface="Times New Roman"/>
                <a:cs typeface="Times New Roman"/>
              </a:rPr>
              <a:t>were</a:t>
            </a:r>
            <a:r>
              <a:rPr sz="769" spc="269">
                <a:latin typeface="Times New Roman"/>
                <a:cs typeface="Times New Roman"/>
              </a:rPr>
              <a:t> </a:t>
            </a:r>
            <a:r>
              <a:rPr sz="769">
                <a:latin typeface="Times New Roman"/>
                <a:cs typeface="Times New Roman"/>
              </a:rPr>
              <a:t>carried</a:t>
            </a:r>
            <a:r>
              <a:rPr sz="769" spc="277">
                <a:latin typeface="Times New Roman"/>
                <a:cs typeface="Times New Roman"/>
              </a:rPr>
              <a:t> </a:t>
            </a:r>
            <a:r>
              <a:rPr sz="769">
                <a:latin typeface="Times New Roman"/>
                <a:cs typeface="Times New Roman"/>
              </a:rPr>
              <a:t>out</a:t>
            </a:r>
            <a:r>
              <a:rPr sz="769" spc="269">
                <a:latin typeface="Times New Roman"/>
                <a:cs typeface="Times New Roman"/>
              </a:rPr>
              <a:t> </a:t>
            </a:r>
            <a:r>
              <a:rPr sz="769">
                <a:latin typeface="Times New Roman"/>
                <a:cs typeface="Times New Roman"/>
              </a:rPr>
              <a:t>on</a:t>
            </a:r>
            <a:r>
              <a:rPr sz="769" spc="281">
                <a:latin typeface="Times New Roman"/>
                <a:cs typeface="Times New Roman"/>
              </a:rPr>
              <a:t> </a:t>
            </a:r>
            <a:r>
              <a:rPr sz="769" spc="-8">
                <a:latin typeface="Times New Roman"/>
                <a:cs typeface="Times New Roman"/>
              </a:rPr>
              <a:t>minimum </a:t>
            </a:r>
            <a:r>
              <a:rPr sz="769">
                <a:latin typeface="Times New Roman"/>
                <a:cs typeface="Times New Roman"/>
              </a:rPr>
              <a:t>Hardware</a:t>
            </a:r>
            <a:r>
              <a:rPr sz="769" spc="108">
                <a:latin typeface="Times New Roman"/>
                <a:cs typeface="Times New Roman"/>
              </a:rPr>
              <a:t> </a:t>
            </a:r>
            <a:r>
              <a:rPr sz="769">
                <a:latin typeface="Times New Roman"/>
                <a:cs typeface="Times New Roman"/>
              </a:rPr>
              <a:t>requirements</a:t>
            </a:r>
            <a:r>
              <a:rPr sz="769" spc="104">
                <a:latin typeface="Times New Roman"/>
                <a:cs typeface="Times New Roman"/>
              </a:rPr>
              <a:t> </a:t>
            </a:r>
            <a:r>
              <a:rPr sz="769">
                <a:latin typeface="Times New Roman"/>
                <a:cs typeface="Times New Roman"/>
              </a:rPr>
              <a:t>that</a:t>
            </a:r>
            <a:r>
              <a:rPr sz="769" spc="108">
                <a:latin typeface="Times New Roman"/>
                <a:cs typeface="Times New Roman"/>
              </a:rPr>
              <a:t> </a:t>
            </a:r>
            <a:r>
              <a:rPr sz="769">
                <a:latin typeface="Times New Roman"/>
                <a:cs typeface="Times New Roman"/>
              </a:rPr>
              <a:t>include</a:t>
            </a:r>
            <a:r>
              <a:rPr sz="769" spc="123">
                <a:latin typeface="Times New Roman"/>
                <a:cs typeface="Times New Roman"/>
              </a:rPr>
              <a:t> </a:t>
            </a:r>
            <a:r>
              <a:rPr sz="769">
                <a:latin typeface="Times New Roman"/>
                <a:cs typeface="Times New Roman"/>
              </a:rPr>
              <a:t>Processor</a:t>
            </a:r>
            <a:r>
              <a:rPr sz="769" spc="108">
                <a:latin typeface="Times New Roman"/>
                <a:cs typeface="Times New Roman"/>
              </a:rPr>
              <a:t> </a:t>
            </a:r>
            <a:r>
              <a:rPr sz="769">
                <a:latin typeface="Times New Roman"/>
                <a:cs typeface="Times New Roman"/>
              </a:rPr>
              <a:t>of</a:t>
            </a:r>
            <a:r>
              <a:rPr sz="769" spc="108">
                <a:latin typeface="Times New Roman"/>
                <a:cs typeface="Times New Roman"/>
              </a:rPr>
              <a:t> </a:t>
            </a:r>
            <a:r>
              <a:rPr sz="769" spc="-8">
                <a:latin typeface="Times New Roman"/>
                <a:cs typeface="Times New Roman"/>
              </a:rPr>
              <a:t>Intel </a:t>
            </a:r>
            <a:r>
              <a:rPr sz="769">
                <a:latin typeface="Times New Roman"/>
                <a:cs typeface="Times New Roman"/>
              </a:rPr>
              <a:t>Atom</a:t>
            </a:r>
            <a:r>
              <a:rPr sz="769" spc="-31">
                <a:latin typeface="Times New Roman"/>
                <a:cs typeface="Times New Roman"/>
              </a:rPr>
              <a:t> </a:t>
            </a:r>
            <a:r>
              <a:rPr sz="769">
                <a:latin typeface="Times New Roman"/>
                <a:cs typeface="Times New Roman"/>
              </a:rPr>
              <a:t>or</a:t>
            </a:r>
            <a:r>
              <a:rPr sz="769" spc="-23">
                <a:latin typeface="Times New Roman"/>
                <a:cs typeface="Times New Roman"/>
              </a:rPr>
              <a:t> </a:t>
            </a:r>
            <a:r>
              <a:rPr sz="769">
                <a:latin typeface="Times New Roman"/>
                <a:cs typeface="Times New Roman"/>
              </a:rPr>
              <a:t>Intel</a:t>
            </a:r>
            <a:r>
              <a:rPr sz="769" spc="-23">
                <a:latin typeface="Times New Roman"/>
                <a:cs typeface="Times New Roman"/>
              </a:rPr>
              <a:t> </a:t>
            </a:r>
            <a:r>
              <a:rPr sz="769">
                <a:latin typeface="Times New Roman"/>
                <a:cs typeface="Times New Roman"/>
              </a:rPr>
              <a:t>core</a:t>
            </a:r>
            <a:r>
              <a:rPr sz="769" spc="-23">
                <a:latin typeface="Times New Roman"/>
                <a:cs typeface="Times New Roman"/>
              </a:rPr>
              <a:t> </a:t>
            </a:r>
            <a:r>
              <a:rPr sz="769">
                <a:latin typeface="Times New Roman"/>
                <a:cs typeface="Times New Roman"/>
              </a:rPr>
              <a:t>i3,</a:t>
            </a:r>
            <a:r>
              <a:rPr sz="769" spc="-23">
                <a:latin typeface="Times New Roman"/>
                <a:cs typeface="Times New Roman"/>
              </a:rPr>
              <a:t> </a:t>
            </a:r>
            <a:r>
              <a:rPr sz="769">
                <a:latin typeface="Times New Roman"/>
                <a:cs typeface="Times New Roman"/>
              </a:rPr>
              <a:t>Disk</a:t>
            </a:r>
            <a:r>
              <a:rPr sz="769" spc="-31">
                <a:latin typeface="Times New Roman"/>
                <a:cs typeface="Times New Roman"/>
              </a:rPr>
              <a:t> </a:t>
            </a:r>
            <a:r>
              <a:rPr sz="769">
                <a:latin typeface="Times New Roman"/>
                <a:cs typeface="Times New Roman"/>
              </a:rPr>
              <a:t>space</a:t>
            </a:r>
            <a:r>
              <a:rPr sz="769" spc="-23">
                <a:latin typeface="Times New Roman"/>
                <a:cs typeface="Times New Roman"/>
              </a:rPr>
              <a:t> </a:t>
            </a:r>
            <a:r>
              <a:rPr sz="769">
                <a:latin typeface="Times New Roman"/>
                <a:cs typeface="Times New Roman"/>
              </a:rPr>
              <a:t>should</a:t>
            </a:r>
            <a:r>
              <a:rPr sz="769" spc="-23">
                <a:latin typeface="Times New Roman"/>
                <a:cs typeface="Times New Roman"/>
              </a:rPr>
              <a:t> </a:t>
            </a:r>
            <a:r>
              <a:rPr sz="769">
                <a:latin typeface="Times New Roman"/>
                <a:cs typeface="Times New Roman"/>
              </a:rPr>
              <a:t>be</a:t>
            </a:r>
            <a:r>
              <a:rPr sz="769" spc="-23">
                <a:latin typeface="Times New Roman"/>
                <a:cs typeface="Times New Roman"/>
              </a:rPr>
              <a:t> </a:t>
            </a:r>
            <a:r>
              <a:rPr sz="769">
                <a:latin typeface="Times New Roman"/>
                <a:cs typeface="Times New Roman"/>
              </a:rPr>
              <a:t>at</a:t>
            </a:r>
            <a:r>
              <a:rPr sz="769" spc="-23">
                <a:latin typeface="Times New Roman"/>
                <a:cs typeface="Times New Roman"/>
              </a:rPr>
              <a:t> </a:t>
            </a:r>
            <a:r>
              <a:rPr sz="769">
                <a:latin typeface="Times New Roman"/>
                <a:cs typeface="Times New Roman"/>
              </a:rPr>
              <a:t>least</a:t>
            </a:r>
            <a:r>
              <a:rPr sz="769" spc="-27">
                <a:latin typeface="Times New Roman"/>
                <a:cs typeface="Times New Roman"/>
              </a:rPr>
              <a:t> </a:t>
            </a:r>
            <a:r>
              <a:rPr sz="769" spc="-15">
                <a:latin typeface="Times New Roman"/>
                <a:cs typeface="Times New Roman"/>
              </a:rPr>
              <a:t>1GB, </a:t>
            </a:r>
            <a:r>
              <a:rPr sz="769">
                <a:latin typeface="Times New Roman"/>
                <a:cs typeface="Times New Roman"/>
              </a:rPr>
              <a:t>Operating</a:t>
            </a:r>
            <a:r>
              <a:rPr sz="769" spc="77">
                <a:latin typeface="Times New Roman"/>
                <a:cs typeface="Times New Roman"/>
              </a:rPr>
              <a:t> </a:t>
            </a:r>
            <a:r>
              <a:rPr sz="769">
                <a:latin typeface="Times New Roman"/>
                <a:cs typeface="Times New Roman"/>
              </a:rPr>
              <a:t>System</a:t>
            </a:r>
            <a:r>
              <a:rPr sz="769" spc="77">
                <a:latin typeface="Times New Roman"/>
                <a:cs typeface="Times New Roman"/>
              </a:rPr>
              <a:t> </a:t>
            </a:r>
            <a:r>
              <a:rPr sz="769">
                <a:latin typeface="Times New Roman"/>
                <a:cs typeface="Times New Roman"/>
              </a:rPr>
              <a:t>must</a:t>
            </a:r>
            <a:r>
              <a:rPr sz="769" spc="77">
                <a:latin typeface="Times New Roman"/>
                <a:cs typeface="Times New Roman"/>
              </a:rPr>
              <a:t> </a:t>
            </a:r>
            <a:r>
              <a:rPr sz="769">
                <a:latin typeface="Times New Roman"/>
                <a:cs typeface="Times New Roman"/>
              </a:rPr>
              <a:t>be</a:t>
            </a:r>
            <a:r>
              <a:rPr sz="769" spc="81">
                <a:latin typeface="Times New Roman"/>
                <a:cs typeface="Times New Roman"/>
              </a:rPr>
              <a:t> </a:t>
            </a:r>
            <a:r>
              <a:rPr sz="769">
                <a:latin typeface="Times New Roman"/>
                <a:cs typeface="Times New Roman"/>
              </a:rPr>
              <a:t>windows</a:t>
            </a:r>
            <a:r>
              <a:rPr sz="769" spc="73">
                <a:latin typeface="Times New Roman"/>
                <a:cs typeface="Times New Roman"/>
              </a:rPr>
              <a:t> </a:t>
            </a:r>
            <a:r>
              <a:rPr sz="769">
                <a:latin typeface="Times New Roman"/>
                <a:cs typeface="Times New Roman"/>
              </a:rPr>
              <a:t>7</a:t>
            </a:r>
            <a:r>
              <a:rPr sz="769" spc="77">
                <a:latin typeface="Times New Roman"/>
                <a:cs typeface="Times New Roman"/>
              </a:rPr>
              <a:t> </a:t>
            </a:r>
            <a:r>
              <a:rPr sz="769">
                <a:latin typeface="Times New Roman"/>
                <a:cs typeface="Times New Roman"/>
              </a:rPr>
              <a:t>or</a:t>
            </a:r>
            <a:r>
              <a:rPr sz="769" spc="77">
                <a:latin typeface="Times New Roman"/>
                <a:cs typeface="Times New Roman"/>
              </a:rPr>
              <a:t> </a:t>
            </a:r>
            <a:r>
              <a:rPr sz="769">
                <a:latin typeface="Times New Roman"/>
                <a:cs typeface="Times New Roman"/>
              </a:rPr>
              <a:t>later,</a:t>
            </a:r>
            <a:r>
              <a:rPr sz="769" spc="85">
                <a:latin typeface="Times New Roman"/>
                <a:cs typeface="Times New Roman"/>
              </a:rPr>
              <a:t> </a:t>
            </a:r>
            <a:r>
              <a:rPr sz="769" spc="-15">
                <a:latin typeface="Times New Roman"/>
                <a:cs typeface="Times New Roman"/>
              </a:rPr>
              <a:t>macOS </a:t>
            </a:r>
            <a:r>
              <a:rPr sz="769">
                <a:latin typeface="Times New Roman"/>
                <a:cs typeface="Times New Roman"/>
              </a:rPr>
              <a:t>and</a:t>
            </a:r>
            <a:r>
              <a:rPr sz="769" spc="112">
                <a:latin typeface="Times New Roman"/>
                <a:cs typeface="Times New Roman"/>
              </a:rPr>
              <a:t>  </a:t>
            </a:r>
            <a:r>
              <a:rPr sz="769">
                <a:latin typeface="Times New Roman"/>
                <a:cs typeface="Times New Roman"/>
              </a:rPr>
              <a:t>Linux.</a:t>
            </a:r>
            <a:r>
              <a:rPr sz="769" spc="112">
                <a:latin typeface="Times New Roman"/>
                <a:cs typeface="Times New Roman"/>
              </a:rPr>
              <a:t>  </a:t>
            </a:r>
            <a:r>
              <a:rPr sz="769">
                <a:latin typeface="Times New Roman"/>
                <a:cs typeface="Times New Roman"/>
              </a:rPr>
              <a:t>The</a:t>
            </a:r>
            <a:r>
              <a:rPr sz="769" spc="119">
                <a:latin typeface="Times New Roman"/>
                <a:cs typeface="Times New Roman"/>
              </a:rPr>
              <a:t>  </a:t>
            </a:r>
            <a:r>
              <a:rPr sz="769">
                <a:latin typeface="Times New Roman"/>
                <a:cs typeface="Times New Roman"/>
              </a:rPr>
              <a:t>machine</a:t>
            </a:r>
            <a:r>
              <a:rPr sz="769" spc="115">
                <a:latin typeface="Times New Roman"/>
                <a:cs typeface="Times New Roman"/>
              </a:rPr>
              <a:t>  </a:t>
            </a:r>
            <a:r>
              <a:rPr sz="769">
                <a:latin typeface="Times New Roman"/>
                <a:cs typeface="Times New Roman"/>
              </a:rPr>
              <a:t>learning</a:t>
            </a:r>
            <a:r>
              <a:rPr sz="769" spc="108">
                <a:latin typeface="Times New Roman"/>
                <a:cs typeface="Times New Roman"/>
              </a:rPr>
              <a:t>  </a:t>
            </a:r>
            <a:r>
              <a:rPr sz="769">
                <a:latin typeface="Times New Roman"/>
                <a:cs typeface="Times New Roman"/>
              </a:rPr>
              <a:t>algorithm</a:t>
            </a:r>
            <a:r>
              <a:rPr sz="769" spc="112">
                <a:latin typeface="Times New Roman"/>
                <a:cs typeface="Times New Roman"/>
              </a:rPr>
              <a:t>  </a:t>
            </a:r>
            <a:r>
              <a:rPr sz="769" spc="-19">
                <a:latin typeface="Times New Roman"/>
                <a:cs typeface="Times New Roman"/>
              </a:rPr>
              <a:t>was </a:t>
            </a:r>
            <a:r>
              <a:rPr sz="769">
                <a:latin typeface="Times New Roman"/>
                <a:cs typeface="Times New Roman"/>
              </a:rPr>
              <a:t>implemented</a:t>
            </a:r>
            <a:r>
              <a:rPr sz="769" spc="138">
                <a:latin typeface="Times New Roman"/>
                <a:cs typeface="Times New Roman"/>
              </a:rPr>
              <a:t> </a:t>
            </a:r>
            <a:r>
              <a:rPr sz="769">
                <a:latin typeface="Times New Roman"/>
                <a:cs typeface="Times New Roman"/>
              </a:rPr>
              <a:t>using</a:t>
            </a:r>
            <a:r>
              <a:rPr sz="769" spc="119">
                <a:latin typeface="Times New Roman"/>
                <a:cs typeface="Times New Roman"/>
              </a:rPr>
              <a:t> </a:t>
            </a:r>
            <a:r>
              <a:rPr sz="769">
                <a:latin typeface="Times New Roman"/>
                <a:cs typeface="Times New Roman"/>
              </a:rPr>
              <a:t>Python</a:t>
            </a:r>
            <a:r>
              <a:rPr sz="769" spc="119">
                <a:latin typeface="Times New Roman"/>
                <a:cs typeface="Times New Roman"/>
              </a:rPr>
              <a:t> </a:t>
            </a:r>
            <a:r>
              <a:rPr sz="769">
                <a:latin typeface="Times New Roman"/>
                <a:cs typeface="Times New Roman"/>
              </a:rPr>
              <a:t>3.8</a:t>
            </a:r>
            <a:r>
              <a:rPr sz="769" spc="131">
                <a:latin typeface="Times New Roman"/>
                <a:cs typeface="Times New Roman"/>
              </a:rPr>
              <a:t> </a:t>
            </a:r>
            <a:r>
              <a:rPr sz="769">
                <a:latin typeface="Times New Roman"/>
                <a:cs typeface="Times New Roman"/>
              </a:rPr>
              <a:t>and</a:t>
            </a:r>
            <a:r>
              <a:rPr sz="769" spc="142">
                <a:latin typeface="Times New Roman"/>
                <a:cs typeface="Times New Roman"/>
              </a:rPr>
              <a:t> </a:t>
            </a:r>
            <a:r>
              <a:rPr sz="769">
                <a:latin typeface="Times New Roman"/>
                <a:cs typeface="Times New Roman"/>
              </a:rPr>
              <a:t>Jupyter</a:t>
            </a:r>
            <a:r>
              <a:rPr sz="769" spc="127">
                <a:latin typeface="Times New Roman"/>
                <a:cs typeface="Times New Roman"/>
              </a:rPr>
              <a:t> </a:t>
            </a:r>
            <a:r>
              <a:rPr sz="769" spc="-8">
                <a:latin typeface="Times New Roman"/>
                <a:cs typeface="Times New Roman"/>
              </a:rPr>
              <a:t>Notebook. </a:t>
            </a:r>
            <a:r>
              <a:rPr sz="769">
                <a:latin typeface="Times New Roman"/>
                <a:cs typeface="Times New Roman"/>
              </a:rPr>
              <a:t>The</a:t>
            </a:r>
            <a:r>
              <a:rPr sz="769" spc="-19">
                <a:latin typeface="Times New Roman"/>
                <a:cs typeface="Times New Roman"/>
              </a:rPr>
              <a:t> </a:t>
            </a:r>
            <a:r>
              <a:rPr sz="769">
                <a:latin typeface="Times New Roman"/>
                <a:cs typeface="Times New Roman"/>
              </a:rPr>
              <a:t>Datasets</a:t>
            </a:r>
            <a:r>
              <a:rPr sz="769" spc="-8">
                <a:latin typeface="Times New Roman"/>
                <a:cs typeface="Times New Roman"/>
              </a:rPr>
              <a:t> </a:t>
            </a:r>
            <a:r>
              <a:rPr sz="769">
                <a:latin typeface="Times New Roman"/>
                <a:cs typeface="Times New Roman"/>
              </a:rPr>
              <a:t>were</a:t>
            </a:r>
            <a:r>
              <a:rPr sz="769" spc="-12">
                <a:latin typeface="Times New Roman"/>
                <a:cs typeface="Times New Roman"/>
              </a:rPr>
              <a:t> </a:t>
            </a:r>
            <a:r>
              <a:rPr sz="769" spc="-8">
                <a:latin typeface="Times New Roman"/>
                <a:cs typeface="Times New Roman"/>
              </a:rPr>
              <a:t>downloaded</a:t>
            </a:r>
            <a:r>
              <a:rPr sz="769" spc="-15">
                <a:latin typeface="Times New Roman"/>
                <a:cs typeface="Times New Roman"/>
              </a:rPr>
              <a:t> </a:t>
            </a:r>
            <a:r>
              <a:rPr sz="769">
                <a:latin typeface="Times New Roman"/>
                <a:cs typeface="Times New Roman"/>
              </a:rPr>
              <a:t>from</a:t>
            </a:r>
            <a:r>
              <a:rPr sz="769" spc="-31">
                <a:latin typeface="Times New Roman"/>
                <a:cs typeface="Times New Roman"/>
              </a:rPr>
              <a:t> </a:t>
            </a:r>
            <a:r>
              <a:rPr sz="769" spc="-8">
                <a:latin typeface="Times New Roman"/>
                <a:cs typeface="Times New Roman"/>
              </a:rPr>
              <a:t>Kaggle.</a:t>
            </a:r>
            <a:endParaRPr sz="769">
              <a:latin typeface="Times New Roman"/>
              <a:cs typeface="Times New Roman"/>
            </a:endParaRPr>
          </a:p>
        </p:txBody>
      </p:sp>
      <p:sp>
        <p:nvSpPr>
          <p:cNvPr id="4" name="object 4"/>
          <p:cNvSpPr txBox="1"/>
          <p:nvPr/>
        </p:nvSpPr>
        <p:spPr>
          <a:xfrm>
            <a:off x="4982037" y="3305612"/>
            <a:ext cx="2236888" cy="716976"/>
          </a:xfrm>
          <a:prstGeom prst="rect">
            <a:avLst/>
          </a:prstGeom>
        </p:spPr>
        <p:txBody>
          <a:bodyPr vert="horz" wrap="square" lIns="0" tIns="9768" rIns="0" bIns="0" rtlCol="0">
            <a:spAutoFit/>
          </a:bodyPr>
          <a:lstStyle/>
          <a:p>
            <a:pPr marL="9768">
              <a:lnSpc>
                <a:spcPct val="100000"/>
              </a:lnSpc>
              <a:spcBef>
                <a:spcPts val="77"/>
              </a:spcBef>
            </a:pPr>
            <a:r>
              <a:rPr sz="923" b="1" i="1">
                <a:latin typeface="Times New Roman"/>
                <a:cs typeface="Times New Roman"/>
              </a:rPr>
              <a:t>4.2.</a:t>
            </a:r>
            <a:r>
              <a:rPr sz="923" b="1" i="1" spc="212">
                <a:latin typeface="Times New Roman"/>
                <a:cs typeface="Times New Roman"/>
              </a:rPr>
              <a:t> </a:t>
            </a:r>
            <a:r>
              <a:rPr sz="923" b="1" i="1">
                <a:latin typeface="Times New Roman"/>
                <a:cs typeface="Times New Roman"/>
              </a:rPr>
              <a:t>Analysis</a:t>
            </a:r>
            <a:r>
              <a:rPr sz="923" b="1" i="1" spc="-8">
                <a:latin typeface="Times New Roman"/>
                <a:cs typeface="Times New Roman"/>
              </a:rPr>
              <a:t> </a:t>
            </a:r>
            <a:r>
              <a:rPr sz="923" b="1" i="1">
                <a:latin typeface="Times New Roman"/>
                <a:cs typeface="Times New Roman"/>
              </a:rPr>
              <a:t>of</a:t>
            </a:r>
            <a:r>
              <a:rPr sz="923" b="1" i="1" spc="-12">
                <a:latin typeface="Times New Roman"/>
                <a:cs typeface="Times New Roman"/>
              </a:rPr>
              <a:t> </a:t>
            </a:r>
            <a:r>
              <a:rPr sz="923" b="1" i="1">
                <a:latin typeface="Times New Roman"/>
                <a:cs typeface="Times New Roman"/>
              </a:rPr>
              <a:t>IPL</a:t>
            </a:r>
            <a:r>
              <a:rPr sz="923" b="1" i="1" spc="-12">
                <a:latin typeface="Times New Roman"/>
                <a:cs typeface="Times New Roman"/>
              </a:rPr>
              <a:t> </a:t>
            </a:r>
            <a:r>
              <a:rPr sz="923" b="1" i="1" spc="-8">
                <a:latin typeface="Times New Roman"/>
                <a:cs typeface="Times New Roman"/>
              </a:rPr>
              <a:t>datasets</a:t>
            </a:r>
            <a:endParaRPr sz="923">
              <a:latin typeface="Times New Roman"/>
              <a:cs typeface="Times New Roman"/>
            </a:endParaRPr>
          </a:p>
          <a:p>
            <a:pPr marL="9768" marR="3907" indent="140660" algn="just">
              <a:lnSpc>
                <a:spcPct val="100000"/>
              </a:lnSpc>
              <a:spcBef>
                <a:spcPts val="688"/>
              </a:spcBef>
            </a:pPr>
            <a:r>
              <a:rPr sz="769">
                <a:latin typeface="Times New Roman"/>
                <a:cs typeface="Times New Roman"/>
              </a:rPr>
              <a:t>The</a:t>
            </a:r>
            <a:r>
              <a:rPr sz="769" spc="154">
                <a:latin typeface="Times New Roman"/>
                <a:cs typeface="Times New Roman"/>
              </a:rPr>
              <a:t> </a:t>
            </a:r>
            <a:r>
              <a:rPr sz="769">
                <a:latin typeface="Times New Roman"/>
                <a:cs typeface="Times New Roman"/>
              </a:rPr>
              <a:t>IPL</a:t>
            </a:r>
            <a:r>
              <a:rPr sz="769" spc="150">
                <a:latin typeface="Times New Roman"/>
                <a:cs typeface="Times New Roman"/>
              </a:rPr>
              <a:t> </a:t>
            </a:r>
            <a:r>
              <a:rPr sz="769">
                <a:latin typeface="Times New Roman"/>
                <a:cs typeface="Times New Roman"/>
              </a:rPr>
              <a:t>dataset</a:t>
            </a:r>
            <a:r>
              <a:rPr sz="769" spc="165">
                <a:latin typeface="Times New Roman"/>
                <a:cs typeface="Times New Roman"/>
              </a:rPr>
              <a:t> </a:t>
            </a:r>
            <a:r>
              <a:rPr sz="769">
                <a:latin typeface="Times New Roman"/>
                <a:cs typeface="Times New Roman"/>
              </a:rPr>
              <a:t>was</a:t>
            </a:r>
            <a:r>
              <a:rPr sz="769" spc="154">
                <a:latin typeface="Times New Roman"/>
                <a:cs typeface="Times New Roman"/>
              </a:rPr>
              <a:t> </a:t>
            </a:r>
            <a:r>
              <a:rPr sz="769">
                <a:latin typeface="Times New Roman"/>
                <a:cs typeface="Times New Roman"/>
              </a:rPr>
              <a:t>analyzed,</a:t>
            </a:r>
            <a:r>
              <a:rPr sz="769" spc="154">
                <a:latin typeface="Times New Roman"/>
                <a:cs typeface="Times New Roman"/>
              </a:rPr>
              <a:t> </a:t>
            </a:r>
            <a:r>
              <a:rPr sz="769">
                <a:latin typeface="Times New Roman"/>
                <a:cs typeface="Times New Roman"/>
              </a:rPr>
              <a:t>and</a:t>
            </a:r>
            <a:r>
              <a:rPr sz="769" spc="157">
                <a:latin typeface="Times New Roman"/>
                <a:cs typeface="Times New Roman"/>
              </a:rPr>
              <a:t> </a:t>
            </a:r>
            <a:r>
              <a:rPr sz="769">
                <a:latin typeface="Times New Roman"/>
                <a:cs typeface="Times New Roman"/>
              </a:rPr>
              <a:t>some</a:t>
            </a:r>
            <a:r>
              <a:rPr sz="769" spc="165">
                <a:latin typeface="Times New Roman"/>
                <a:cs typeface="Times New Roman"/>
              </a:rPr>
              <a:t> </a:t>
            </a:r>
            <a:r>
              <a:rPr sz="769" spc="-8">
                <a:latin typeface="Times New Roman"/>
                <a:cs typeface="Times New Roman"/>
              </a:rPr>
              <a:t>features </a:t>
            </a:r>
            <a:r>
              <a:rPr sz="769">
                <a:latin typeface="Times New Roman"/>
                <a:cs typeface="Times New Roman"/>
              </a:rPr>
              <a:t>were</a:t>
            </a:r>
            <a:r>
              <a:rPr sz="769" spc="181">
                <a:latin typeface="Times New Roman"/>
                <a:cs typeface="Times New Roman"/>
              </a:rPr>
              <a:t> </a:t>
            </a:r>
            <a:r>
              <a:rPr sz="769">
                <a:latin typeface="Times New Roman"/>
                <a:cs typeface="Times New Roman"/>
              </a:rPr>
              <a:t>extracted</a:t>
            </a:r>
            <a:r>
              <a:rPr sz="769" spc="185">
                <a:latin typeface="Times New Roman"/>
                <a:cs typeface="Times New Roman"/>
              </a:rPr>
              <a:t> </a:t>
            </a:r>
            <a:r>
              <a:rPr sz="769">
                <a:latin typeface="Times New Roman"/>
                <a:cs typeface="Times New Roman"/>
              </a:rPr>
              <a:t>out</a:t>
            </a:r>
            <a:r>
              <a:rPr sz="769" spc="188">
                <a:latin typeface="Times New Roman"/>
                <a:cs typeface="Times New Roman"/>
              </a:rPr>
              <a:t> </a:t>
            </a:r>
            <a:r>
              <a:rPr sz="769">
                <a:latin typeface="Times New Roman"/>
                <a:cs typeface="Times New Roman"/>
              </a:rPr>
              <a:t>such</a:t>
            </a:r>
            <a:r>
              <a:rPr sz="769" spc="176">
                <a:latin typeface="Times New Roman"/>
                <a:cs typeface="Times New Roman"/>
              </a:rPr>
              <a:t> </a:t>
            </a:r>
            <a:r>
              <a:rPr sz="769">
                <a:latin typeface="Times New Roman"/>
                <a:cs typeface="Times New Roman"/>
              </a:rPr>
              <a:t>as</a:t>
            </a:r>
            <a:r>
              <a:rPr sz="769" spc="195">
                <a:latin typeface="Times New Roman"/>
                <a:cs typeface="Times New Roman"/>
              </a:rPr>
              <a:t> </a:t>
            </a:r>
            <a:r>
              <a:rPr sz="769">
                <a:latin typeface="Times New Roman"/>
                <a:cs typeface="Times New Roman"/>
              </a:rPr>
              <a:t>team</a:t>
            </a:r>
            <a:r>
              <a:rPr sz="769" spc="173">
                <a:latin typeface="Times New Roman"/>
                <a:cs typeface="Times New Roman"/>
              </a:rPr>
              <a:t> </a:t>
            </a:r>
            <a:r>
              <a:rPr sz="769">
                <a:latin typeface="Times New Roman"/>
                <a:cs typeface="Times New Roman"/>
              </a:rPr>
              <a:t>winning</a:t>
            </a:r>
            <a:r>
              <a:rPr sz="769" spc="176">
                <a:latin typeface="Times New Roman"/>
                <a:cs typeface="Times New Roman"/>
              </a:rPr>
              <a:t> </a:t>
            </a:r>
            <a:r>
              <a:rPr sz="769" spc="-8">
                <a:latin typeface="Times New Roman"/>
                <a:cs typeface="Times New Roman"/>
              </a:rPr>
              <a:t>percentage </a:t>
            </a:r>
            <a:r>
              <a:rPr sz="769">
                <a:latin typeface="Times New Roman"/>
                <a:cs typeface="Times New Roman"/>
              </a:rPr>
              <a:t>while</a:t>
            </a:r>
            <a:r>
              <a:rPr sz="769" spc="100">
                <a:latin typeface="Times New Roman"/>
                <a:cs typeface="Times New Roman"/>
              </a:rPr>
              <a:t> </a:t>
            </a:r>
            <a:r>
              <a:rPr sz="769">
                <a:latin typeface="Times New Roman"/>
                <a:cs typeface="Times New Roman"/>
              </a:rPr>
              <a:t>batting</a:t>
            </a:r>
            <a:r>
              <a:rPr sz="769" spc="100">
                <a:latin typeface="Times New Roman"/>
                <a:cs typeface="Times New Roman"/>
              </a:rPr>
              <a:t> </a:t>
            </a:r>
            <a:r>
              <a:rPr sz="769">
                <a:latin typeface="Times New Roman"/>
                <a:cs typeface="Times New Roman"/>
              </a:rPr>
              <a:t>first</a:t>
            </a:r>
            <a:r>
              <a:rPr sz="769" spc="100">
                <a:latin typeface="Times New Roman"/>
                <a:cs typeface="Times New Roman"/>
              </a:rPr>
              <a:t> </a:t>
            </a:r>
            <a:r>
              <a:rPr sz="769">
                <a:latin typeface="Times New Roman"/>
                <a:cs typeface="Times New Roman"/>
              </a:rPr>
              <a:t>and</a:t>
            </a:r>
            <a:r>
              <a:rPr sz="769" spc="108">
                <a:latin typeface="Times New Roman"/>
                <a:cs typeface="Times New Roman"/>
              </a:rPr>
              <a:t> </a:t>
            </a:r>
            <a:r>
              <a:rPr sz="769">
                <a:latin typeface="Times New Roman"/>
                <a:cs typeface="Times New Roman"/>
              </a:rPr>
              <a:t>team</a:t>
            </a:r>
            <a:r>
              <a:rPr sz="769" spc="96">
                <a:latin typeface="Times New Roman"/>
                <a:cs typeface="Times New Roman"/>
              </a:rPr>
              <a:t> </a:t>
            </a:r>
            <a:r>
              <a:rPr sz="769">
                <a:latin typeface="Times New Roman"/>
                <a:cs typeface="Times New Roman"/>
              </a:rPr>
              <a:t>winning</a:t>
            </a:r>
            <a:r>
              <a:rPr sz="769" spc="100">
                <a:latin typeface="Times New Roman"/>
                <a:cs typeface="Times New Roman"/>
              </a:rPr>
              <a:t> </a:t>
            </a:r>
            <a:r>
              <a:rPr sz="769">
                <a:latin typeface="Times New Roman"/>
                <a:cs typeface="Times New Roman"/>
              </a:rPr>
              <a:t>percentage</a:t>
            </a:r>
            <a:r>
              <a:rPr sz="769" spc="112">
                <a:latin typeface="Times New Roman"/>
                <a:cs typeface="Times New Roman"/>
              </a:rPr>
              <a:t> </a:t>
            </a:r>
            <a:r>
              <a:rPr sz="769" spc="-8">
                <a:latin typeface="Times New Roman"/>
                <a:cs typeface="Times New Roman"/>
              </a:rPr>
              <a:t>while </a:t>
            </a:r>
            <a:r>
              <a:rPr sz="769">
                <a:latin typeface="Times New Roman"/>
                <a:cs typeface="Times New Roman"/>
              </a:rPr>
              <a:t>bowling</a:t>
            </a:r>
            <a:r>
              <a:rPr sz="769" spc="-15">
                <a:latin typeface="Times New Roman"/>
                <a:cs typeface="Times New Roman"/>
              </a:rPr>
              <a:t> </a:t>
            </a:r>
            <a:r>
              <a:rPr sz="769">
                <a:latin typeface="Times New Roman"/>
                <a:cs typeface="Times New Roman"/>
              </a:rPr>
              <a:t>first</a:t>
            </a:r>
            <a:r>
              <a:rPr sz="769" spc="-12">
                <a:latin typeface="Times New Roman"/>
                <a:cs typeface="Times New Roman"/>
              </a:rPr>
              <a:t> </a:t>
            </a:r>
            <a:r>
              <a:rPr sz="769">
                <a:latin typeface="Times New Roman"/>
                <a:cs typeface="Times New Roman"/>
              </a:rPr>
              <a:t>which</a:t>
            </a:r>
            <a:r>
              <a:rPr sz="769" spc="-19">
                <a:latin typeface="Times New Roman"/>
                <a:cs typeface="Times New Roman"/>
              </a:rPr>
              <a:t> </a:t>
            </a:r>
            <a:r>
              <a:rPr sz="769">
                <a:latin typeface="Times New Roman"/>
                <a:cs typeface="Times New Roman"/>
              </a:rPr>
              <a:t>is</a:t>
            </a:r>
            <a:r>
              <a:rPr sz="769" spc="-19">
                <a:latin typeface="Times New Roman"/>
                <a:cs typeface="Times New Roman"/>
              </a:rPr>
              <a:t> </a:t>
            </a:r>
            <a:r>
              <a:rPr sz="769">
                <a:latin typeface="Times New Roman"/>
                <a:cs typeface="Times New Roman"/>
              </a:rPr>
              <a:t>shown</a:t>
            </a:r>
            <a:r>
              <a:rPr sz="769" spc="-15">
                <a:latin typeface="Times New Roman"/>
                <a:cs typeface="Times New Roman"/>
              </a:rPr>
              <a:t> </a:t>
            </a:r>
            <a:r>
              <a:rPr sz="769">
                <a:latin typeface="Times New Roman"/>
                <a:cs typeface="Times New Roman"/>
              </a:rPr>
              <a:t>in</a:t>
            </a:r>
            <a:r>
              <a:rPr sz="769" spc="-19">
                <a:latin typeface="Times New Roman"/>
                <a:cs typeface="Times New Roman"/>
              </a:rPr>
              <a:t> </a:t>
            </a:r>
            <a:r>
              <a:rPr sz="769">
                <a:latin typeface="Times New Roman"/>
                <a:cs typeface="Times New Roman"/>
              </a:rPr>
              <a:t>figure</a:t>
            </a:r>
            <a:r>
              <a:rPr sz="769" spc="-19">
                <a:latin typeface="Times New Roman"/>
                <a:cs typeface="Times New Roman"/>
              </a:rPr>
              <a:t> </a:t>
            </a:r>
            <a:r>
              <a:rPr sz="769">
                <a:latin typeface="Times New Roman"/>
                <a:cs typeface="Times New Roman"/>
              </a:rPr>
              <a:t>2</a:t>
            </a:r>
            <a:r>
              <a:rPr sz="769" spc="-8">
                <a:latin typeface="Times New Roman"/>
                <a:cs typeface="Times New Roman"/>
              </a:rPr>
              <a:t> </a:t>
            </a:r>
            <a:r>
              <a:rPr sz="769">
                <a:latin typeface="Times New Roman"/>
                <a:cs typeface="Times New Roman"/>
              </a:rPr>
              <a:t>and</a:t>
            </a:r>
            <a:r>
              <a:rPr sz="769" spc="-12">
                <a:latin typeface="Times New Roman"/>
                <a:cs typeface="Times New Roman"/>
              </a:rPr>
              <a:t> </a:t>
            </a:r>
            <a:r>
              <a:rPr sz="769">
                <a:latin typeface="Times New Roman"/>
                <a:cs typeface="Times New Roman"/>
              </a:rPr>
              <a:t>figure</a:t>
            </a:r>
            <a:r>
              <a:rPr sz="769" spc="-19">
                <a:latin typeface="Times New Roman"/>
                <a:cs typeface="Times New Roman"/>
              </a:rPr>
              <a:t> 3.</a:t>
            </a:r>
            <a:endParaRPr sz="769">
              <a:latin typeface="Times New Roman"/>
              <a:cs typeface="Times New Roman"/>
            </a:endParaRPr>
          </a:p>
        </p:txBody>
      </p:sp>
      <p:sp>
        <p:nvSpPr>
          <p:cNvPr id="5" name="object 5"/>
          <p:cNvSpPr txBox="1"/>
          <p:nvPr/>
        </p:nvSpPr>
        <p:spPr>
          <a:xfrm>
            <a:off x="4982037" y="6013810"/>
            <a:ext cx="2124067" cy="136753"/>
          </a:xfrm>
          <a:prstGeom prst="rect">
            <a:avLst/>
          </a:prstGeom>
        </p:spPr>
        <p:txBody>
          <a:bodyPr vert="horz" wrap="square" lIns="0" tIns="9280" rIns="0" bIns="0" rtlCol="0">
            <a:spAutoFit/>
          </a:bodyPr>
          <a:lstStyle/>
          <a:p>
            <a:pPr marL="9768">
              <a:lnSpc>
                <a:spcPct val="100000"/>
              </a:lnSpc>
              <a:spcBef>
                <a:spcPts val="73"/>
              </a:spcBef>
            </a:pPr>
            <a:r>
              <a:rPr sz="769" b="1">
                <a:latin typeface="Times New Roman"/>
                <a:cs typeface="Times New Roman"/>
              </a:rPr>
              <a:t>Figure</a:t>
            </a:r>
            <a:r>
              <a:rPr sz="769" b="1" spc="-23">
                <a:latin typeface="Times New Roman"/>
                <a:cs typeface="Times New Roman"/>
              </a:rPr>
              <a:t> </a:t>
            </a:r>
            <a:r>
              <a:rPr sz="769" b="1">
                <a:latin typeface="Times New Roman"/>
                <a:cs typeface="Times New Roman"/>
              </a:rPr>
              <a:t>2</a:t>
            </a:r>
            <a:r>
              <a:rPr sz="769" b="1" spc="-27">
                <a:latin typeface="Times New Roman"/>
                <a:cs typeface="Times New Roman"/>
              </a:rPr>
              <a:t> </a:t>
            </a:r>
            <a:r>
              <a:rPr sz="769">
                <a:latin typeface="Times New Roman"/>
                <a:cs typeface="Times New Roman"/>
              </a:rPr>
              <a:t>Team</a:t>
            </a:r>
            <a:r>
              <a:rPr sz="769" spc="-27">
                <a:latin typeface="Times New Roman"/>
                <a:cs typeface="Times New Roman"/>
              </a:rPr>
              <a:t> </a:t>
            </a:r>
            <a:r>
              <a:rPr sz="769">
                <a:latin typeface="Times New Roman"/>
                <a:cs typeface="Times New Roman"/>
              </a:rPr>
              <a:t>winning</a:t>
            </a:r>
            <a:r>
              <a:rPr sz="769" spc="-27">
                <a:latin typeface="Times New Roman"/>
                <a:cs typeface="Times New Roman"/>
              </a:rPr>
              <a:t> </a:t>
            </a:r>
            <a:r>
              <a:rPr sz="769">
                <a:latin typeface="Times New Roman"/>
                <a:cs typeface="Times New Roman"/>
              </a:rPr>
              <a:t>percentage</a:t>
            </a:r>
            <a:r>
              <a:rPr sz="769" spc="-15">
                <a:latin typeface="Times New Roman"/>
                <a:cs typeface="Times New Roman"/>
              </a:rPr>
              <a:t> </a:t>
            </a:r>
            <a:r>
              <a:rPr sz="769">
                <a:latin typeface="Times New Roman"/>
                <a:cs typeface="Times New Roman"/>
              </a:rPr>
              <a:t>while</a:t>
            </a:r>
            <a:r>
              <a:rPr sz="769" spc="-23">
                <a:latin typeface="Times New Roman"/>
                <a:cs typeface="Times New Roman"/>
              </a:rPr>
              <a:t> </a:t>
            </a:r>
            <a:r>
              <a:rPr sz="769">
                <a:latin typeface="Times New Roman"/>
                <a:cs typeface="Times New Roman"/>
              </a:rPr>
              <a:t>batting</a:t>
            </a:r>
            <a:r>
              <a:rPr sz="769" spc="-27">
                <a:latin typeface="Times New Roman"/>
                <a:cs typeface="Times New Roman"/>
              </a:rPr>
              <a:t> </a:t>
            </a:r>
            <a:r>
              <a:rPr sz="769" spc="-15">
                <a:latin typeface="Times New Roman"/>
                <a:cs typeface="Times New Roman"/>
              </a:rPr>
              <a:t>first</a:t>
            </a:r>
            <a:endParaRPr sz="769">
              <a:latin typeface="Times New Roman"/>
              <a:cs typeface="Times New Roman"/>
            </a:endParaRPr>
          </a:p>
        </p:txBody>
      </p:sp>
      <p:sp>
        <p:nvSpPr>
          <p:cNvPr id="6" name="object 6"/>
          <p:cNvSpPr txBox="1"/>
          <p:nvPr/>
        </p:nvSpPr>
        <p:spPr>
          <a:xfrm>
            <a:off x="7410047" y="2392493"/>
            <a:ext cx="2173396" cy="136753"/>
          </a:xfrm>
          <a:prstGeom prst="rect">
            <a:avLst/>
          </a:prstGeom>
        </p:spPr>
        <p:txBody>
          <a:bodyPr vert="horz" wrap="square" lIns="0" tIns="9280" rIns="0" bIns="0" rtlCol="0">
            <a:spAutoFit/>
          </a:bodyPr>
          <a:lstStyle/>
          <a:p>
            <a:pPr marL="9768">
              <a:lnSpc>
                <a:spcPct val="100000"/>
              </a:lnSpc>
              <a:spcBef>
                <a:spcPts val="73"/>
              </a:spcBef>
            </a:pPr>
            <a:r>
              <a:rPr sz="769" b="1">
                <a:latin typeface="Times New Roman"/>
                <a:cs typeface="Times New Roman"/>
              </a:rPr>
              <a:t>Figure</a:t>
            </a:r>
            <a:r>
              <a:rPr sz="769" b="1" spc="-27">
                <a:latin typeface="Times New Roman"/>
                <a:cs typeface="Times New Roman"/>
              </a:rPr>
              <a:t> </a:t>
            </a:r>
            <a:r>
              <a:rPr sz="769" b="1">
                <a:latin typeface="Times New Roman"/>
                <a:cs typeface="Times New Roman"/>
              </a:rPr>
              <a:t>3</a:t>
            </a:r>
            <a:r>
              <a:rPr sz="769" b="1" spc="-27">
                <a:latin typeface="Times New Roman"/>
                <a:cs typeface="Times New Roman"/>
              </a:rPr>
              <a:t> </a:t>
            </a:r>
            <a:r>
              <a:rPr sz="769">
                <a:latin typeface="Times New Roman"/>
                <a:cs typeface="Times New Roman"/>
              </a:rPr>
              <a:t>Team</a:t>
            </a:r>
            <a:r>
              <a:rPr sz="769" spc="-31">
                <a:latin typeface="Times New Roman"/>
                <a:cs typeface="Times New Roman"/>
              </a:rPr>
              <a:t> </a:t>
            </a:r>
            <a:r>
              <a:rPr sz="769">
                <a:latin typeface="Times New Roman"/>
                <a:cs typeface="Times New Roman"/>
              </a:rPr>
              <a:t>winning</a:t>
            </a:r>
            <a:r>
              <a:rPr sz="769" spc="-27">
                <a:latin typeface="Times New Roman"/>
                <a:cs typeface="Times New Roman"/>
              </a:rPr>
              <a:t> </a:t>
            </a:r>
            <a:r>
              <a:rPr sz="769">
                <a:latin typeface="Times New Roman"/>
                <a:cs typeface="Times New Roman"/>
              </a:rPr>
              <a:t>percentage</a:t>
            </a:r>
            <a:r>
              <a:rPr sz="769" spc="-19">
                <a:latin typeface="Times New Roman"/>
                <a:cs typeface="Times New Roman"/>
              </a:rPr>
              <a:t> </a:t>
            </a:r>
            <a:r>
              <a:rPr sz="769">
                <a:latin typeface="Times New Roman"/>
                <a:cs typeface="Times New Roman"/>
              </a:rPr>
              <a:t>while</a:t>
            </a:r>
            <a:r>
              <a:rPr sz="769" spc="-23">
                <a:latin typeface="Times New Roman"/>
                <a:cs typeface="Times New Roman"/>
              </a:rPr>
              <a:t> </a:t>
            </a:r>
            <a:r>
              <a:rPr sz="769">
                <a:latin typeface="Times New Roman"/>
                <a:cs typeface="Times New Roman"/>
              </a:rPr>
              <a:t>bowling</a:t>
            </a:r>
            <a:r>
              <a:rPr sz="769" spc="-19">
                <a:latin typeface="Times New Roman"/>
                <a:cs typeface="Times New Roman"/>
              </a:rPr>
              <a:t> </a:t>
            </a:r>
            <a:r>
              <a:rPr sz="769" spc="-15">
                <a:latin typeface="Times New Roman"/>
                <a:cs typeface="Times New Roman"/>
              </a:rPr>
              <a:t>first</a:t>
            </a:r>
            <a:endParaRPr sz="769">
              <a:latin typeface="Times New Roman"/>
              <a:cs typeface="Times New Roman"/>
            </a:endParaRPr>
          </a:p>
        </p:txBody>
      </p:sp>
      <p:sp>
        <p:nvSpPr>
          <p:cNvPr id="7" name="object 7"/>
          <p:cNvSpPr txBox="1"/>
          <p:nvPr/>
        </p:nvSpPr>
        <p:spPr>
          <a:xfrm>
            <a:off x="7410047" y="2597622"/>
            <a:ext cx="2238842" cy="371187"/>
          </a:xfrm>
          <a:prstGeom prst="rect">
            <a:avLst/>
          </a:prstGeom>
        </p:spPr>
        <p:txBody>
          <a:bodyPr vert="horz" wrap="square" lIns="0" tIns="9280" rIns="0" bIns="0" rtlCol="0">
            <a:spAutoFit/>
          </a:bodyPr>
          <a:lstStyle/>
          <a:p>
            <a:pPr marL="9768" marR="3907" indent="140660" algn="just">
              <a:lnSpc>
                <a:spcPct val="100000"/>
              </a:lnSpc>
              <a:spcBef>
                <a:spcPts val="73"/>
              </a:spcBef>
            </a:pPr>
            <a:r>
              <a:rPr sz="769" spc="-8">
                <a:latin typeface="Times New Roman"/>
                <a:cs typeface="Times New Roman"/>
              </a:rPr>
              <a:t>Away</a:t>
            </a:r>
            <a:r>
              <a:rPr sz="769" spc="-19">
                <a:latin typeface="Times New Roman"/>
                <a:cs typeface="Times New Roman"/>
              </a:rPr>
              <a:t> </a:t>
            </a:r>
            <a:r>
              <a:rPr sz="769" spc="-15">
                <a:latin typeface="Times New Roman"/>
                <a:cs typeface="Times New Roman"/>
              </a:rPr>
              <a:t>win</a:t>
            </a:r>
            <a:r>
              <a:rPr sz="769" spc="-31">
                <a:latin typeface="Times New Roman"/>
                <a:cs typeface="Times New Roman"/>
              </a:rPr>
              <a:t> </a:t>
            </a:r>
            <a:r>
              <a:rPr sz="769" spc="-8">
                <a:latin typeface="Times New Roman"/>
                <a:cs typeface="Times New Roman"/>
              </a:rPr>
              <a:t>percentage</a:t>
            </a:r>
            <a:r>
              <a:rPr sz="769" spc="-19">
                <a:latin typeface="Times New Roman"/>
                <a:cs typeface="Times New Roman"/>
              </a:rPr>
              <a:t> </a:t>
            </a:r>
            <a:r>
              <a:rPr sz="769">
                <a:latin typeface="Times New Roman"/>
                <a:cs typeface="Times New Roman"/>
              </a:rPr>
              <a:t>is</a:t>
            </a:r>
            <a:r>
              <a:rPr sz="769" spc="-19">
                <a:latin typeface="Times New Roman"/>
                <a:cs typeface="Times New Roman"/>
              </a:rPr>
              <a:t> </a:t>
            </a:r>
            <a:r>
              <a:rPr sz="769">
                <a:latin typeface="Times New Roman"/>
                <a:cs typeface="Times New Roman"/>
              </a:rPr>
              <a:t>also</a:t>
            </a:r>
            <a:r>
              <a:rPr sz="769" spc="-23">
                <a:latin typeface="Times New Roman"/>
                <a:cs typeface="Times New Roman"/>
              </a:rPr>
              <a:t> </a:t>
            </a:r>
            <a:r>
              <a:rPr sz="769" spc="-8">
                <a:latin typeface="Times New Roman"/>
                <a:cs typeface="Times New Roman"/>
              </a:rPr>
              <a:t>being</a:t>
            </a:r>
            <a:r>
              <a:rPr sz="769" spc="-31">
                <a:latin typeface="Times New Roman"/>
                <a:cs typeface="Times New Roman"/>
              </a:rPr>
              <a:t> </a:t>
            </a:r>
            <a:r>
              <a:rPr sz="769" spc="-8">
                <a:latin typeface="Times New Roman"/>
                <a:cs typeface="Times New Roman"/>
              </a:rPr>
              <a:t>displayed</a:t>
            </a:r>
            <a:r>
              <a:rPr sz="769" spc="-15">
                <a:latin typeface="Times New Roman"/>
                <a:cs typeface="Times New Roman"/>
              </a:rPr>
              <a:t> </a:t>
            </a:r>
            <a:r>
              <a:rPr sz="769" spc="-8">
                <a:latin typeface="Times New Roman"/>
                <a:cs typeface="Times New Roman"/>
              </a:rPr>
              <a:t>in</a:t>
            </a:r>
            <a:r>
              <a:rPr sz="769" spc="-31">
                <a:latin typeface="Times New Roman"/>
                <a:cs typeface="Times New Roman"/>
              </a:rPr>
              <a:t> </a:t>
            </a:r>
            <a:r>
              <a:rPr sz="769" spc="-8">
                <a:latin typeface="Times New Roman"/>
                <a:cs typeface="Times New Roman"/>
              </a:rPr>
              <a:t>figure </a:t>
            </a:r>
            <a:r>
              <a:rPr sz="769">
                <a:latin typeface="Times New Roman"/>
                <a:cs typeface="Times New Roman"/>
              </a:rPr>
              <a:t>4</a:t>
            </a:r>
            <a:r>
              <a:rPr sz="769" spc="-31">
                <a:latin typeface="Times New Roman"/>
                <a:cs typeface="Times New Roman"/>
              </a:rPr>
              <a:t> </a:t>
            </a:r>
            <a:r>
              <a:rPr sz="769">
                <a:latin typeface="Times New Roman"/>
                <a:cs typeface="Times New Roman"/>
              </a:rPr>
              <a:t>below.</a:t>
            </a:r>
            <a:r>
              <a:rPr sz="769" spc="-27">
                <a:latin typeface="Times New Roman"/>
                <a:cs typeface="Times New Roman"/>
              </a:rPr>
              <a:t> </a:t>
            </a:r>
            <a:r>
              <a:rPr sz="769">
                <a:latin typeface="Times New Roman"/>
                <a:cs typeface="Times New Roman"/>
              </a:rPr>
              <a:t>From</a:t>
            </a:r>
            <a:r>
              <a:rPr sz="769" spc="-35">
                <a:latin typeface="Times New Roman"/>
                <a:cs typeface="Times New Roman"/>
              </a:rPr>
              <a:t> </a:t>
            </a:r>
            <a:r>
              <a:rPr sz="769">
                <a:latin typeface="Times New Roman"/>
                <a:cs typeface="Times New Roman"/>
              </a:rPr>
              <a:t>the</a:t>
            </a:r>
            <a:r>
              <a:rPr sz="769" spc="-23">
                <a:latin typeface="Times New Roman"/>
                <a:cs typeface="Times New Roman"/>
              </a:rPr>
              <a:t> </a:t>
            </a:r>
            <a:r>
              <a:rPr sz="769">
                <a:latin typeface="Times New Roman"/>
                <a:cs typeface="Times New Roman"/>
              </a:rPr>
              <a:t>figure</a:t>
            </a:r>
            <a:r>
              <a:rPr sz="769" spc="-27">
                <a:latin typeface="Times New Roman"/>
                <a:cs typeface="Times New Roman"/>
              </a:rPr>
              <a:t> </a:t>
            </a:r>
            <a:r>
              <a:rPr sz="769">
                <a:latin typeface="Times New Roman"/>
                <a:cs typeface="Times New Roman"/>
              </a:rPr>
              <a:t>4,</a:t>
            </a:r>
            <a:r>
              <a:rPr sz="769" spc="-27">
                <a:latin typeface="Times New Roman"/>
                <a:cs typeface="Times New Roman"/>
              </a:rPr>
              <a:t> </a:t>
            </a:r>
            <a:r>
              <a:rPr sz="769">
                <a:latin typeface="Times New Roman"/>
                <a:cs typeface="Times New Roman"/>
              </a:rPr>
              <a:t>it</a:t>
            </a:r>
            <a:r>
              <a:rPr sz="769" spc="-31">
                <a:latin typeface="Times New Roman"/>
                <a:cs typeface="Times New Roman"/>
              </a:rPr>
              <a:t> </a:t>
            </a:r>
            <a:r>
              <a:rPr sz="769">
                <a:latin typeface="Times New Roman"/>
                <a:cs typeface="Times New Roman"/>
              </a:rPr>
              <a:t>can</a:t>
            </a:r>
            <a:r>
              <a:rPr sz="769" spc="-35">
                <a:latin typeface="Times New Roman"/>
                <a:cs typeface="Times New Roman"/>
              </a:rPr>
              <a:t> </a:t>
            </a:r>
            <a:r>
              <a:rPr sz="769">
                <a:latin typeface="Times New Roman"/>
                <a:cs typeface="Times New Roman"/>
              </a:rPr>
              <a:t>be</a:t>
            </a:r>
            <a:r>
              <a:rPr sz="769" spc="-31">
                <a:latin typeface="Times New Roman"/>
                <a:cs typeface="Times New Roman"/>
              </a:rPr>
              <a:t> </a:t>
            </a:r>
            <a:r>
              <a:rPr sz="769">
                <a:latin typeface="Times New Roman"/>
                <a:cs typeface="Times New Roman"/>
              </a:rPr>
              <a:t>seen</a:t>
            </a:r>
            <a:r>
              <a:rPr sz="769" spc="-35">
                <a:latin typeface="Times New Roman"/>
                <a:cs typeface="Times New Roman"/>
              </a:rPr>
              <a:t> </a:t>
            </a:r>
            <a:r>
              <a:rPr sz="769">
                <a:latin typeface="Times New Roman"/>
                <a:cs typeface="Times New Roman"/>
              </a:rPr>
              <a:t>that</a:t>
            </a:r>
            <a:r>
              <a:rPr sz="769" spc="-31">
                <a:latin typeface="Times New Roman"/>
                <a:cs typeface="Times New Roman"/>
              </a:rPr>
              <a:t> </a:t>
            </a:r>
            <a:r>
              <a:rPr sz="769">
                <a:latin typeface="Times New Roman"/>
                <a:cs typeface="Times New Roman"/>
              </a:rPr>
              <a:t>GL</a:t>
            </a:r>
            <a:r>
              <a:rPr sz="769" spc="-27">
                <a:latin typeface="Times New Roman"/>
                <a:cs typeface="Times New Roman"/>
              </a:rPr>
              <a:t> </a:t>
            </a:r>
            <a:r>
              <a:rPr sz="769">
                <a:latin typeface="Times New Roman"/>
                <a:cs typeface="Times New Roman"/>
              </a:rPr>
              <a:t>has</a:t>
            </a:r>
            <a:r>
              <a:rPr sz="769" spc="-31">
                <a:latin typeface="Times New Roman"/>
                <a:cs typeface="Times New Roman"/>
              </a:rPr>
              <a:t> </a:t>
            </a:r>
            <a:r>
              <a:rPr sz="769" spc="-19">
                <a:latin typeface="Times New Roman"/>
                <a:cs typeface="Times New Roman"/>
              </a:rPr>
              <a:t>the </a:t>
            </a:r>
            <a:r>
              <a:rPr sz="769">
                <a:latin typeface="Times New Roman"/>
                <a:cs typeface="Times New Roman"/>
              </a:rPr>
              <a:t>highest</a:t>
            </a:r>
            <a:r>
              <a:rPr sz="769" spc="-27">
                <a:latin typeface="Times New Roman"/>
                <a:cs typeface="Times New Roman"/>
              </a:rPr>
              <a:t> </a:t>
            </a:r>
            <a:r>
              <a:rPr sz="769">
                <a:latin typeface="Times New Roman"/>
                <a:cs typeface="Times New Roman"/>
              </a:rPr>
              <a:t>away</a:t>
            </a:r>
            <a:r>
              <a:rPr sz="769" spc="-27">
                <a:latin typeface="Times New Roman"/>
                <a:cs typeface="Times New Roman"/>
              </a:rPr>
              <a:t> </a:t>
            </a:r>
            <a:r>
              <a:rPr sz="769">
                <a:latin typeface="Times New Roman"/>
                <a:cs typeface="Times New Roman"/>
              </a:rPr>
              <a:t>win</a:t>
            </a:r>
            <a:r>
              <a:rPr sz="769" spc="-23">
                <a:latin typeface="Times New Roman"/>
                <a:cs typeface="Times New Roman"/>
              </a:rPr>
              <a:t> </a:t>
            </a:r>
            <a:r>
              <a:rPr sz="769" spc="-8">
                <a:latin typeface="Times New Roman"/>
                <a:cs typeface="Times New Roman"/>
              </a:rPr>
              <a:t>percentage.</a:t>
            </a:r>
            <a:endParaRPr sz="769">
              <a:latin typeface="Times New Roman"/>
              <a:cs typeface="Times New Roman"/>
            </a:endParaRPr>
          </a:p>
        </p:txBody>
      </p:sp>
      <p:sp>
        <p:nvSpPr>
          <p:cNvPr id="8" name="object 8"/>
          <p:cNvSpPr txBox="1"/>
          <p:nvPr/>
        </p:nvSpPr>
        <p:spPr>
          <a:xfrm>
            <a:off x="7410047" y="4575266"/>
            <a:ext cx="2238353" cy="698417"/>
          </a:xfrm>
          <a:prstGeom prst="rect">
            <a:avLst/>
          </a:prstGeom>
        </p:spPr>
        <p:txBody>
          <a:bodyPr vert="horz" wrap="square" lIns="0" tIns="4396" rIns="0" bIns="0" rtlCol="0">
            <a:spAutoFit/>
          </a:bodyPr>
          <a:lstStyle/>
          <a:p>
            <a:pPr marL="9768" marR="325276">
              <a:lnSpc>
                <a:spcPct val="104000"/>
              </a:lnSpc>
              <a:spcBef>
                <a:spcPts val="35"/>
              </a:spcBef>
            </a:pPr>
            <a:r>
              <a:rPr sz="769" b="1">
                <a:latin typeface="Times New Roman"/>
                <a:cs typeface="Times New Roman"/>
              </a:rPr>
              <a:t>Figure</a:t>
            </a:r>
            <a:r>
              <a:rPr sz="769" b="1" spc="-15">
                <a:latin typeface="Times New Roman"/>
                <a:cs typeface="Times New Roman"/>
              </a:rPr>
              <a:t> </a:t>
            </a:r>
            <a:r>
              <a:rPr sz="769" b="1">
                <a:latin typeface="Times New Roman"/>
                <a:cs typeface="Times New Roman"/>
              </a:rPr>
              <a:t>4</a:t>
            </a:r>
            <a:r>
              <a:rPr sz="769" b="1" spc="-15">
                <a:latin typeface="Times New Roman"/>
                <a:cs typeface="Times New Roman"/>
              </a:rPr>
              <a:t> </a:t>
            </a:r>
            <a:r>
              <a:rPr sz="769">
                <a:latin typeface="Times New Roman"/>
                <a:cs typeface="Times New Roman"/>
              </a:rPr>
              <a:t>Teamwise</a:t>
            </a:r>
            <a:r>
              <a:rPr sz="769" spc="-4">
                <a:latin typeface="Times New Roman"/>
                <a:cs typeface="Times New Roman"/>
              </a:rPr>
              <a:t> </a:t>
            </a:r>
            <a:r>
              <a:rPr sz="769">
                <a:latin typeface="Times New Roman"/>
                <a:cs typeface="Times New Roman"/>
              </a:rPr>
              <a:t>winning</a:t>
            </a:r>
            <a:r>
              <a:rPr sz="769" spc="-15">
                <a:latin typeface="Times New Roman"/>
                <a:cs typeface="Times New Roman"/>
              </a:rPr>
              <a:t> </a:t>
            </a:r>
            <a:r>
              <a:rPr sz="769" spc="-8">
                <a:latin typeface="Times New Roman"/>
                <a:cs typeface="Times New Roman"/>
              </a:rPr>
              <a:t>percentage</a:t>
            </a:r>
            <a:r>
              <a:rPr sz="769" spc="-12">
                <a:latin typeface="Times New Roman"/>
                <a:cs typeface="Times New Roman"/>
              </a:rPr>
              <a:t> </a:t>
            </a:r>
            <a:r>
              <a:rPr sz="769">
                <a:latin typeface="Times New Roman"/>
                <a:cs typeface="Times New Roman"/>
              </a:rPr>
              <a:t>in</a:t>
            </a:r>
            <a:r>
              <a:rPr sz="769" spc="-15">
                <a:latin typeface="Times New Roman"/>
                <a:cs typeface="Times New Roman"/>
              </a:rPr>
              <a:t> away </a:t>
            </a:r>
            <a:r>
              <a:rPr sz="769" spc="-8">
                <a:latin typeface="Times New Roman"/>
                <a:cs typeface="Times New Roman"/>
              </a:rPr>
              <a:t>matches</a:t>
            </a:r>
            <a:endParaRPr sz="769">
              <a:latin typeface="Times New Roman"/>
              <a:cs typeface="Times New Roman"/>
            </a:endParaRPr>
          </a:p>
          <a:p>
            <a:pPr marL="9768" marR="3907" indent="140660" algn="just">
              <a:lnSpc>
                <a:spcPct val="100000"/>
              </a:lnSpc>
              <a:spcBef>
                <a:spcPts val="692"/>
              </a:spcBef>
            </a:pPr>
            <a:r>
              <a:rPr sz="769">
                <a:latin typeface="Times New Roman"/>
                <a:cs typeface="Times New Roman"/>
              </a:rPr>
              <a:t>Home win</a:t>
            </a:r>
            <a:r>
              <a:rPr sz="769" spc="-12">
                <a:latin typeface="Times New Roman"/>
                <a:cs typeface="Times New Roman"/>
              </a:rPr>
              <a:t> </a:t>
            </a:r>
            <a:r>
              <a:rPr sz="769" spc="-8">
                <a:latin typeface="Times New Roman"/>
                <a:cs typeface="Times New Roman"/>
              </a:rPr>
              <a:t>percentage </a:t>
            </a:r>
            <a:r>
              <a:rPr sz="769">
                <a:latin typeface="Times New Roman"/>
                <a:cs typeface="Times New Roman"/>
              </a:rPr>
              <a:t>is</a:t>
            </a:r>
            <a:r>
              <a:rPr sz="769" spc="-8">
                <a:latin typeface="Times New Roman"/>
                <a:cs typeface="Times New Roman"/>
              </a:rPr>
              <a:t> </a:t>
            </a:r>
            <a:r>
              <a:rPr sz="769">
                <a:latin typeface="Times New Roman"/>
                <a:cs typeface="Times New Roman"/>
              </a:rPr>
              <a:t>also</a:t>
            </a:r>
            <a:r>
              <a:rPr sz="769" spc="-4">
                <a:latin typeface="Times New Roman"/>
                <a:cs typeface="Times New Roman"/>
              </a:rPr>
              <a:t> </a:t>
            </a:r>
            <a:r>
              <a:rPr sz="769">
                <a:latin typeface="Times New Roman"/>
                <a:cs typeface="Times New Roman"/>
              </a:rPr>
              <a:t>being</a:t>
            </a:r>
            <a:r>
              <a:rPr sz="769" spc="-12">
                <a:latin typeface="Times New Roman"/>
                <a:cs typeface="Times New Roman"/>
              </a:rPr>
              <a:t> </a:t>
            </a:r>
            <a:r>
              <a:rPr sz="769">
                <a:latin typeface="Times New Roman"/>
                <a:cs typeface="Times New Roman"/>
              </a:rPr>
              <a:t>displayed</a:t>
            </a:r>
            <a:r>
              <a:rPr sz="769" spc="-4">
                <a:latin typeface="Times New Roman"/>
                <a:cs typeface="Times New Roman"/>
              </a:rPr>
              <a:t> </a:t>
            </a:r>
            <a:r>
              <a:rPr sz="769">
                <a:latin typeface="Times New Roman"/>
                <a:cs typeface="Times New Roman"/>
              </a:rPr>
              <a:t>in</a:t>
            </a:r>
            <a:r>
              <a:rPr sz="769" spc="-4">
                <a:latin typeface="Times New Roman"/>
                <a:cs typeface="Times New Roman"/>
              </a:rPr>
              <a:t> </a:t>
            </a:r>
            <a:r>
              <a:rPr sz="769">
                <a:latin typeface="Times New Roman"/>
                <a:cs typeface="Times New Roman"/>
              </a:rPr>
              <a:t>fig</a:t>
            </a:r>
            <a:r>
              <a:rPr sz="769" spc="-8">
                <a:latin typeface="Times New Roman"/>
                <a:cs typeface="Times New Roman"/>
              </a:rPr>
              <a:t> </a:t>
            </a:r>
            <a:r>
              <a:rPr sz="769" spc="-38">
                <a:latin typeface="Times New Roman"/>
                <a:cs typeface="Times New Roman"/>
              </a:rPr>
              <a:t>5</a:t>
            </a:r>
            <a:r>
              <a:rPr sz="769">
                <a:latin typeface="Times New Roman"/>
                <a:cs typeface="Times New Roman"/>
              </a:rPr>
              <a:t> below.</a:t>
            </a:r>
            <a:r>
              <a:rPr sz="769" spc="73">
                <a:latin typeface="Times New Roman"/>
                <a:cs typeface="Times New Roman"/>
              </a:rPr>
              <a:t> </a:t>
            </a:r>
            <a:r>
              <a:rPr sz="769">
                <a:latin typeface="Times New Roman"/>
                <a:cs typeface="Times New Roman"/>
              </a:rPr>
              <a:t>From</a:t>
            </a:r>
            <a:r>
              <a:rPr sz="769" spc="54">
                <a:latin typeface="Times New Roman"/>
                <a:cs typeface="Times New Roman"/>
              </a:rPr>
              <a:t> </a:t>
            </a:r>
            <a:r>
              <a:rPr sz="769">
                <a:latin typeface="Times New Roman"/>
                <a:cs typeface="Times New Roman"/>
              </a:rPr>
              <a:t>the</a:t>
            </a:r>
            <a:r>
              <a:rPr sz="769" spc="81">
                <a:latin typeface="Times New Roman"/>
                <a:cs typeface="Times New Roman"/>
              </a:rPr>
              <a:t> </a:t>
            </a:r>
            <a:r>
              <a:rPr sz="769">
                <a:latin typeface="Times New Roman"/>
                <a:cs typeface="Times New Roman"/>
              </a:rPr>
              <a:t>fig</a:t>
            </a:r>
            <a:r>
              <a:rPr sz="769" spc="65">
                <a:latin typeface="Times New Roman"/>
                <a:cs typeface="Times New Roman"/>
              </a:rPr>
              <a:t> </a:t>
            </a:r>
            <a:r>
              <a:rPr sz="769">
                <a:latin typeface="Times New Roman"/>
                <a:cs typeface="Times New Roman"/>
              </a:rPr>
              <a:t>5,</a:t>
            </a:r>
            <a:r>
              <a:rPr sz="769" spc="73">
                <a:latin typeface="Times New Roman"/>
                <a:cs typeface="Times New Roman"/>
              </a:rPr>
              <a:t> </a:t>
            </a:r>
            <a:r>
              <a:rPr sz="769">
                <a:latin typeface="Times New Roman"/>
                <a:cs typeface="Times New Roman"/>
              </a:rPr>
              <a:t>it</a:t>
            </a:r>
            <a:r>
              <a:rPr sz="769" spc="69">
                <a:latin typeface="Times New Roman"/>
                <a:cs typeface="Times New Roman"/>
              </a:rPr>
              <a:t> </a:t>
            </a:r>
            <a:r>
              <a:rPr sz="769">
                <a:latin typeface="Times New Roman"/>
                <a:cs typeface="Times New Roman"/>
              </a:rPr>
              <a:t>can</a:t>
            </a:r>
            <a:r>
              <a:rPr sz="769" spc="65">
                <a:latin typeface="Times New Roman"/>
                <a:cs typeface="Times New Roman"/>
              </a:rPr>
              <a:t> </a:t>
            </a:r>
            <a:r>
              <a:rPr sz="769">
                <a:latin typeface="Times New Roman"/>
                <a:cs typeface="Times New Roman"/>
              </a:rPr>
              <a:t>be</a:t>
            </a:r>
            <a:r>
              <a:rPr sz="769" spc="73">
                <a:latin typeface="Times New Roman"/>
                <a:cs typeface="Times New Roman"/>
              </a:rPr>
              <a:t> </a:t>
            </a:r>
            <a:r>
              <a:rPr sz="769">
                <a:latin typeface="Times New Roman"/>
                <a:cs typeface="Times New Roman"/>
              </a:rPr>
              <a:t>seen</a:t>
            </a:r>
            <a:r>
              <a:rPr sz="769" spc="85">
                <a:latin typeface="Times New Roman"/>
                <a:cs typeface="Times New Roman"/>
              </a:rPr>
              <a:t> </a:t>
            </a:r>
            <a:r>
              <a:rPr sz="769">
                <a:latin typeface="Times New Roman"/>
                <a:cs typeface="Times New Roman"/>
              </a:rPr>
              <a:t>that</a:t>
            </a:r>
            <a:r>
              <a:rPr sz="769" spc="69">
                <a:latin typeface="Times New Roman"/>
                <a:cs typeface="Times New Roman"/>
              </a:rPr>
              <a:t> </a:t>
            </a:r>
            <a:r>
              <a:rPr sz="769">
                <a:latin typeface="Times New Roman"/>
                <a:cs typeface="Times New Roman"/>
              </a:rPr>
              <a:t>RPS</a:t>
            </a:r>
            <a:r>
              <a:rPr sz="769" spc="69">
                <a:latin typeface="Times New Roman"/>
                <a:cs typeface="Times New Roman"/>
              </a:rPr>
              <a:t> </a:t>
            </a:r>
            <a:r>
              <a:rPr sz="769">
                <a:latin typeface="Times New Roman"/>
                <a:cs typeface="Times New Roman"/>
              </a:rPr>
              <a:t>has</a:t>
            </a:r>
            <a:r>
              <a:rPr sz="769" spc="69">
                <a:latin typeface="Times New Roman"/>
                <a:cs typeface="Times New Roman"/>
              </a:rPr>
              <a:t> </a:t>
            </a:r>
            <a:r>
              <a:rPr sz="769" spc="-19">
                <a:latin typeface="Times New Roman"/>
                <a:cs typeface="Times New Roman"/>
              </a:rPr>
              <a:t>the </a:t>
            </a:r>
            <a:r>
              <a:rPr sz="769">
                <a:latin typeface="Times New Roman"/>
                <a:cs typeface="Times New Roman"/>
              </a:rPr>
              <a:t>highest</a:t>
            </a:r>
            <a:r>
              <a:rPr sz="769" spc="-27">
                <a:latin typeface="Times New Roman"/>
                <a:cs typeface="Times New Roman"/>
              </a:rPr>
              <a:t> </a:t>
            </a:r>
            <a:r>
              <a:rPr sz="769">
                <a:latin typeface="Times New Roman"/>
                <a:cs typeface="Times New Roman"/>
              </a:rPr>
              <a:t>home</a:t>
            </a:r>
            <a:r>
              <a:rPr sz="769" spc="-15">
                <a:latin typeface="Times New Roman"/>
                <a:cs typeface="Times New Roman"/>
              </a:rPr>
              <a:t> </a:t>
            </a:r>
            <a:r>
              <a:rPr sz="769">
                <a:latin typeface="Times New Roman"/>
                <a:cs typeface="Times New Roman"/>
              </a:rPr>
              <a:t>win</a:t>
            </a:r>
            <a:r>
              <a:rPr sz="769" spc="-27">
                <a:latin typeface="Times New Roman"/>
                <a:cs typeface="Times New Roman"/>
              </a:rPr>
              <a:t> </a:t>
            </a:r>
            <a:r>
              <a:rPr sz="769" spc="-8">
                <a:latin typeface="Times New Roman"/>
                <a:cs typeface="Times New Roman"/>
              </a:rPr>
              <a:t>percentage.</a:t>
            </a:r>
            <a:endParaRPr sz="769">
              <a:latin typeface="Times New Roman"/>
              <a:cs typeface="Times New Roman"/>
            </a:endParaRPr>
          </a:p>
        </p:txBody>
      </p:sp>
      <p:sp>
        <p:nvSpPr>
          <p:cNvPr id="9" name="object 9"/>
          <p:cNvSpPr txBox="1"/>
          <p:nvPr/>
        </p:nvSpPr>
        <p:spPr>
          <a:xfrm>
            <a:off x="7410047" y="7067785"/>
            <a:ext cx="1926264" cy="257389"/>
          </a:xfrm>
          <a:prstGeom prst="rect">
            <a:avLst/>
          </a:prstGeom>
        </p:spPr>
        <p:txBody>
          <a:bodyPr vert="horz" wrap="square" lIns="0" tIns="5861" rIns="0" bIns="0" rtlCol="0">
            <a:spAutoFit/>
          </a:bodyPr>
          <a:lstStyle/>
          <a:p>
            <a:pPr marL="9768" marR="3907">
              <a:lnSpc>
                <a:spcPct val="103000"/>
              </a:lnSpc>
              <a:spcBef>
                <a:spcPts val="46"/>
              </a:spcBef>
            </a:pPr>
            <a:r>
              <a:rPr sz="769" b="1">
                <a:latin typeface="Times New Roman"/>
                <a:cs typeface="Times New Roman"/>
              </a:rPr>
              <a:t>Figure</a:t>
            </a:r>
            <a:r>
              <a:rPr sz="769" b="1" spc="-15">
                <a:latin typeface="Times New Roman"/>
                <a:cs typeface="Times New Roman"/>
              </a:rPr>
              <a:t> </a:t>
            </a:r>
            <a:r>
              <a:rPr sz="769" b="1">
                <a:latin typeface="Times New Roman"/>
                <a:cs typeface="Times New Roman"/>
              </a:rPr>
              <a:t>5</a:t>
            </a:r>
            <a:r>
              <a:rPr sz="769" b="1" spc="-15">
                <a:latin typeface="Times New Roman"/>
                <a:cs typeface="Times New Roman"/>
              </a:rPr>
              <a:t> </a:t>
            </a:r>
            <a:r>
              <a:rPr sz="769">
                <a:latin typeface="Times New Roman"/>
                <a:cs typeface="Times New Roman"/>
              </a:rPr>
              <a:t>Teamwise</a:t>
            </a:r>
            <a:r>
              <a:rPr sz="769" spc="-4">
                <a:latin typeface="Times New Roman"/>
                <a:cs typeface="Times New Roman"/>
              </a:rPr>
              <a:t> </a:t>
            </a:r>
            <a:r>
              <a:rPr sz="769">
                <a:latin typeface="Times New Roman"/>
                <a:cs typeface="Times New Roman"/>
              </a:rPr>
              <a:t>winning</a:t>
            </a:r>
            <a:r>
              <a:rPr sz="769" spc="-15">
                <a:latin typeface="Times New Roman"/>
                <a:cs typeface="Times New Roman"/>
              </a:rPr>
              <a:t> </a:t>
            </a:r>
            <a:r>
              <a:rPr sz="769" spc="-8">
                <a:latin typeface="Times New Roman"/>
                <a:cs typeface="Times New Roman"/>
              </a:rPr>
              <a:t>percentage</a:t>
            </a:r>
            <a:r>
              <a:rPr sz="769" spc="-12">
                <a:latin typeface="Times New Roman"/>
                <a:cs typeface="Times New Roman"/>
              </a:rPr>
              <a:t> </a:t>
            </a:r>
            <a:r>
              <a:rPr sz="769">
                <a:latin typeface="Times New Roman"/>
                <a:cs typeface="Times New Roman"/>
              </a:rPr>
              <a:t>in</a:t>
            </a:r>
            <a:r>
              <a:rPr sz="769" spc="-15">
                <a:latin typeface="Times New Roman"/>
                <a:cs typeface="Times New Roman"/>
              </a:rPr>
              <a:t> home </a:t>
            </a:r>
            <a:r>
              <a:rPr sz="769" spc="-8">
                <a:latin typeface="Times New Roman"/>
                <a:cs typeface="Times New Roman"/>
              </a:rPr>
              <a:t>matches</a:t>
            </a:r>
            <a:endParaRPr sz="769">
              <a:latin typeface="Times New Roman"/>
              <a:cs typeface="Times New Roman"/>
            </a:endParaRPr>
          </a:p>
        </p:txBody>
      </p:sp>
      <p:pic>
        <p:nvPicPr>
          <p:cNvPr id="10" name="object 10"/>
          <p:cNvPicPr/>
          <p:nvPr/>
        </p:nvPicPr>
        <p:blipFill>
          <a:blip r:embed="rId2"/>
          <a:stretch>
            <a:fillRect/>
          </a:stretch>
        </p:blipFill>
        <p:spPr>
          <a:xfrm>
            <a:off x="4991571" y="4074458"/>
            <a:ext cx="2306827" cy="1876994"/>
          </a:xfrm>
          <a:prstGeom prst="rect">
            <a:avLst/>
          </a:prstGeom>
        </p:spPr>
      </p:pic>
      <p:pic>
        <p:nvPicPr>
          <p:cNvPr id="11" name="object 11"/>
          <p:cNvPicPr/>
          <p:nvPr/>
        </p:nvPicPr>
        <p:blipFill>
          <a:blip r:embed="rId3"/>
          <a:stretch>
            <a:fillRect/>
          </a:stretch>
        </p:blipFill>
        <p:spPr>
          <a:xfrm>
            <a:off x="7572349" y="703300"/>
            <a:ext cx="1813076" cy="1653362"/>
          </a:xfrm>
          <a:prstGeom prst="rect">
            <a:avLst/>
          </a:prstGeom>
        </p:spPr>
      </p:pic>
      <p:pic>
        <p:nvPicPr>
          <p:cNvPr id="12" name="object 12"/>
          <p:cNvPicPr/>
          <p:nvPr/>
        </p:nvPicPr>
        <p:blipFill>
          <a:blip r:embed="rId4"/>
          <a:stretch>
            <a:fillRect/>
          </a:stretch>
        </p:blipFill>
        <p:spPr>
          <a:xfrm>
            <a:off x="7617983" y="3070176"/>
            <a:ext cx="1938798" cy="1385948"/>
          </a:xfrm>
          <a:prstGeom prst="rect">
            <a:avLst/>
          </a:prstGeom>
        </p:spPr>
      </p:pic>
      <p:pic>
        <p:nvPicPr>
          <p:cNvPr id="13" name="object 13"/>
          <p:cNvPicPr/>
          <p:nvPr/>
        </p:nvPicPr>
        <p:blipFill>
          <a:blip r:embed="rId5"/>
          <a:stretch>
            <a:fillRect/>
          </a:stretch>
        </p:blipFill>
        <p:spPr>
          <a:xfrm>
            <a:off x="7522476" y="5483287"/>
            <a:ext cx="1963523" cy="1440829"/>
          </a:xfrm>
          <a:prstGeom prst="rect">
            <a:avLst/>
          </a:prstGeom>
        </p:spPr>
      </p:pic>
      <p:pic>
        <p:nvPicPr>
          <p:cNvPr id="14" name="object 14"/>
          <p:cNvPicPr/>
          <p:nvPr/>
        </p:nvPicPr>
        <p:blipFill>
          <a:blip r:embed="rId6"/>
          <a:stretch>
            <a:fillRect/>
          </a:stretch>
        </p:blipFill>
        <p:spPr>
          <a:xfrm>
            <a:off x="4628166" y="119627"/>
            <a:ext cx="626784" cy="213689"/>
          </a:xfrm>
          <a:prstGeom prst="rect">
            <a:avLst/>
          </a:prstGeom>
        </p:spPr>
      </p:pic>
      <p:sp>
        <p:nvSpPr>
          <p:cNvPr id="15" name="object 15"/>
          <p:cNvSpPr txBox="1"/>
          <p:nvPr/>
        </p:nvSpPr>
        <p:spPr>
          <a:xfrm>
            <a:off x="6395926" y="166447"/>
            <a:ext cx="1838840" cy="125031"/>
          </a:xfrm>
          <a:prstGeom prst="rect">
            <a:avLst/>
          </a:prstGeom>
        </p:spPr>
        <p:txBody>
          <a:bodyPr vert="horz" wrap="square" lIns="0" tIns="9768" rIns="0" bIns="0" rtlCol="0">
            <a:spAutoFit/>
          </a:bodyPr>
          <a:lstStyle/>
          <a:p>
            <a:pPr marL="9768">
              <a:lnSpc>
                <a:spcPct val="100000"/>
              </a:lnSpc>
              <a:spcBef>
                <a:spcPts val="77"/>
              </a:spcBef>
            </a:pPr>
            <a:r>
              <a:rPr sz="692" i="1">
                <a:latin typeface="Times New Roman"/>
                <a:cs typeface="Times New Roman"/>
              </a:rPr>
              <a:t>Atlantis</a:t>
            </a:r>
            <a:r>
              <a:rPr sz="692" i="1" spc="-8">
                <a:latin typeface="Times New Roman"/>
                <a:cs typeface="Times New Roman"/>
              </a:rPr>
              <a:t> </a:t>
            </a:r>
            <a:r>
              <a:rPr sz="692" i="1">
                <a:latin typeface="Times New Roman"/>
                <a:cs typeface="Times New Roman"/>
              </a:rPr>
              <a:t>Highlights</a:t>
            </a:r>
            <a:r>
              <a:rPr sz="692" i="1" spc="-8">
                <a:latin typeface="Times New Roman"/>
                <a:cs typeface="Times New Roman"/>
              </a:rPr>
              <a:t> </a:t>
            </a:r>
            <a:r>
              <a:rPr sz="692" i="1">
                <a:latin typeface="Times New Roman"/>
                <a:cs typeface="Times New Roman"/>
              </a:rPr>
              <a:t>in</a:t>
            </a:r>
            <a:r>
              <a:rPr sz="692" i="1" spc="-8">
                <a:latin typeface="Times New Roman"/>
                <a:cs typeface="Times New Roman"/>
              </a:rPr>
              <a:t> </a:t>
            </a:r>
            <a:r>
              <a:rPr sz="692" i="1">
                <a:latin typeface="Times New Roman"/>
                <a:cs typeface="Times New Roman"/>
              </a:rPr>
              <a:t>Computer</a:t>
            </a:r>
            <a:r>
              <a:rPr sz="692" i="1" spc="-8">
                <a:latin typeface="Times New Roman"/>
                <a:cs typeface="Times New Roman"/>
              </a:rPr>
              <a:t> </a:t>
            </a:r>
            <a:r>
              <a:rPr sz="692" i="1">
                <a:latin typeface="Times New Roman"/>
                <a:cs typeface="Times New Roman"/>
              </a:rPr>
              <a:t>Sciences,</a:t>
            </a:r>
            <a:r>
              <a:rPr sz="692" i="1" spc="-8">
                <a:latin typeface="Times New Roman"/>
                <a:cs typeface="Times New Roman"/>
              </a:rPr>
              <a:t> </a:t>
            </a:r>
            <a:r>
              <a:rPr sz="692" i="1">
                <a:latin typeface="Times New Roman"/>
                <a:cs typeface="Times New Roman"/>
              </a:rPr>
              <a:t>volume</a:t>
            </a:r>
            <a:r>
              <a:rPr sz="692" i="1" spc="-8">
                <a:latin typeface="Times New Roman"/>
                <a:cs typeface="Times New Roman"/>
              </a:rPr>
              <a:t> </a:t>
            </a:r>
            <a:r>
              <a:rPr sz="692" i="1" spc="-38">
                <a:latin typeface="Times New Roman"/>
                <a:cs typeface="Times New Roman"/>
              </a:rPr>
              <a:t>4</a:t>
            </a:r>
            <a:endParaRPr sz="692">
              <a:latin typeface="Times New Roman"/>
              <a:cs typeface="Times New Roman"/>
            </a:endParaRPr>
          </a:p>
        </p:txBody>
      </p:sp>
      <p:sp>
        <p:nvSpPr>
          <p:cNvPr id="16" name="object 16"/>
          <p:cNvSpPr txBox="1">
            <a:spLocks noGrp="1"/>
          </p:cNvSpPr>
          <p:nvPr>
            <p:ph type="sldNum" sz="quarter" idx="7"/>
          </p:nvPr>
        </p:nvSpPr>
        <p:spPr>
          <a:xfrm>
            <a:off x="14415736" y="6145791"/>
            <a:ext cx="387052" cy="81140"/>
          </a:xfrm>
          <a:prstGeom prst="rect">
            <a:avLst/>
          </a:prstGeom>
        </p:spPr>
        <p:txBody>
          <a:bodyPr vert="horz" wrap="square" lIns="0" tIns="0" rIns="0" bIns="0" rtlCol="0">
            <a:spAutoFit/>
          </a:bodyPr>
          <a:lstStyle/>
          <a:p>
            <a:pPr marL="29304">
              <a:lnSpc>
                <a:spcPct val="100000"/>
              </a:lnSpc>
            </a:pPr>
            <a:r>
              <a:rPr spc="-19"/>
              <a:t>403</a:t>
            </a:r>
          </a:p>
        </p:txBody>
      </p:sp>
    </p:spTree>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4982037" y="690211"/>
            <a:ext cx="2238842" cy="605620"/>
          </a:xfrm>
          <a:prstGeom prst="rect">
            <a:avLst/>
          </a:prstGeom>
        </p:spPr>
        <p:txBody>
          <a:bodyPr vert="horz" wrap="square" lIns="0" tIns="9280" rIns="0" bIns="0" rtlCol="0">
            <a:spAutoFit/>
          </a:bodyPr>
          <a:lstStyle/>
          <a:p>
            <a:pPr marL="9768" marR="3907" indent="140660" algn="just">
              <a:lnSpc>
                <a:spcPct val="100000"/>
              </a:lnSpc>
              <a:spcBef>
                <a:spcPts val="73"/>
              </a:spcBef>
            </a:pPr>
            <a:r>
              <a:rPr sz="769" spc="-8">
                <a:latin typeface="Times New Roman"/>
                <a:cs typeface="Times New Roman"/>
              </a:rPr>
              <a:t>The</a:t>
            </a:r>
            <a:r>
              <a:rPr sz="769" spc="-31">
                <a:latin typeface="Times New Roman"/>
                <a:cs typeface="Times New Roman"/>
              </a:rPr>
              <a:t> </a:t>
            </a:r>
            <a:r>
              <a:rPr sz="769" spc="-15">
                <a:latin typeface="Times New Roman"/>
                <a:cs typeface="Times New Roman"/>
              </a:rPr>
              <a:t>fig</a:t>
            </a:r>
            <a:r>
              <a:rPr sz="769" spc="-31">
                <a:latin typeface="Times New Roman"/>
                <a:cs typeface="Times New Roman"/>
              </a:rPr>
              <a:t> </a:t>
            </a:r>
            <a:r>
              <a:rPr sz="769">
                <a:latin typeface="Times New Roman"/>
                <a:cs typeface="Times New Roman"/>
              </a:rPr>
              <a:t>6</a:t>
            </a:r>
            <a:r>
              <a:rPr sz="769" spc="-15">
                <a:latin typeface="Times New Roman"/>
                <a:cs typeface="Times New Roman"/>
              </a:rPr>
              <a:t> </a:t>
            </a:r>
            <a:r>
              <a:rPr sz="769" spc="-8">
                <a:latin typeface="Times New Roman"/>
                <a:cs typeface="Times New Roman"/>
              </a:rPr>
              <a:t>gives</a:t>
            </a:r>
            <a:r>
              <a:rPr sz="769" spc="-31">
                <a:latin typeface="Times New Roman"/>
                <a:cs typeface="Times New Roman"/>
              </a:rPr>
              <a:t> </a:t>
            </a:r>
            <a:r>
              <a:rPr sz="769" spc="-8">
                <a:latin typeface="Times New Roman"/>
                <a:cs typeface="Times New Roman"/>
              </a:rPr>
              <a:t>the</a:t>
            </a:r>
            <a:r>
              <a:rPr sz="769" spc="-31">
                <a:latin typeface="Times New Roman"/>
                <a:cs typeface="Times New Roman"/>
              </a:rPr>
              <a:t> </a:t>
            </a:r>
            <a:r>
              <a:rPr sz="769" spc="-8">
                <a:latin typeface="Times New Roman"/>
                <a:cs typeface="Times New Roman"/>
              </a:rPr>
              <a:t>information</a:t>
            </a:r>
            <a:r>
              <a:rPr sz="769" spc="-23">
                <a:latin typeface="Times New Roman"/>
                <a:cs typeface="Times New Roman"/>
              </a:rPr>
              <a:t> </a:t>
            </a:r>
            <a:r>
              <a:rPr sz="769" spc="-8">
                <a:latin typeface="Times New Roman"/>
                <a:cs typeface="Times New Roman"/>
              </a:rPr>
              <a:t>about</a:t>
            </a:r>
            <a:r>
              <a:rPr sz="769" spc="-27">
                <a:latin typeface="Times New Roman"/>
                <a:cs typeface="Times New Roman"/>
              </a:rPr>
              <a:t> </a:t>
            </a:r>
            <a:r>
              <a:rPr sz="769" spc="-8">
                <a:latin typeface="Times New Roman"/>
                <a:cs typeface="Times New Roman"/>
              </a:rPr>
              <a:t>how</a:t>
            </a:r>
            <a:r>
              <a:rPr sz="769" spc="-27">
                <a:latin typeface="Times New Roman"/>
                <a:cs typeface="Times New Roman"/>
              </a:rPr>
              <a:t> </a:t>
            </a:r>
            <a:r>
              <a:rPr sz="769" spc="-15">
                <a:latin typeface="Times New Roman"/>
                <a:cs typeface="Times New Roman"/>
              </a:rPr>
              <a:t>many</a:t>
            </a:r>
            <a:r>
              <a:rPr sz="769" spc="-31">
                <a:latin typeface="Times New Roman"/>
                <a:cs typeface="Times New Roman"/>
              </a:rPr>
              <a:t> </a:t>
            </a:r>
            <a:r>
              <a:rPr sz="769" spc="-15">
                <a:latin typeface="Times New Roman"/>
                <a:cs typeface="Times New Roman"/>
              </a:rPr>
              <a:t>times </a:t>
            </a:r>
            <a:r>
              <a:rPr sz="769">
                <a:latin typeface="Times New Roman"/>
                <a:cs typeface="Times New Roman"/>
              </a:rPr>
              <a:t>a</a:t>
            </a:r>
            <a:r>
              <a:rPr sz="769" spc="-23">
                <a:latin typeface="Times New Roman"/>
                <a:cs typeface="Times New Roman"/>
              </a:rPr>
              <a:t> </a:t>
            </a:r>
            <a:r>
              <a:rPr sz="769" spc="-8">
                <a:latin typeface="Times New Roman"/>
                <a:cs typeface="Times New Roman"/>
              </a:rPr>
              <a:t>particular</a:t>
            </a:r>
            <a:r>
              <a:rPr sz="769" spc="-23">
                <a:latin typeface="Times New Roman"/>
                <a:cs typeface="Times New Roman"/>
              </a:rPr>
              <a:t> </a:t>
            </a:r>
            <a:r>
              <a:rPr sz="769">
                <a:latin typeface="Times New Roman"/>
                <a:cs typeface="Times New Roman"/>
              </a:rPr>
              <a:t>team</a:t>
            </a:r>
            <a:r>
              <a:rPr sz="769" spc="-27">
                <a:latin typeface="Times New Roman"/>
                <a:cs typeface="Times New Roman"/>
              </a:rPr>
              <a:t> </a:t>
            </a:r>
            <a:r>
              <a:rPr sz="769">
                <a:latin typeface="Times New Roman"/>
                <a:cs typeface="Times New Roman"/>
              </a:rPr>
              <a:t>has</a:t>
            </a:r>
            <a:r>
              <a:rPr sz="769" spc="-19">
                <a:latin typeface="Times New Roman"/>
                <a:cs typeface="Times New Roman"/>
              </a:rPr>
              <a:t> </a:t>
            </a:r>
            <a:r>
              <a:rPr sz="769">
                <a:latin typeface="Times New Roman"/>
                <a:cs typeface="Times New Roman"/>
              </a:rPr>
              <a:t>won</a:t>
            </a:r>
            <a:r>
              <a:rPr sz="769" spc="-27">
                <a:latin typeface="Times New Roman"/>
                <a:cs typeface="Times New Roman"/>
              </a:rPr>
              <a:t> </a:t>
            </a:r>
            <a:r>
              <a:rPr sz="769">
                <a:latin typeface="Times New Roman"/>
                <a:cs typeface="Times New Roman"/>
              </a:rPr>
              <a:t>the</a:t>
            </a:r>
            <a:r>
              <a:rPr sz="769" spc="-23">
                <a:latin typeface="Times New Roman"/>
                <a:cs typeface="Times New Roman"/>
              </a:rPr>
              <a:t> </a:t>
            </a:r>
            <a:r>
              <a:rPr sz="769">
                <a:latin typeface="Times New Roman"/>
                <a:cs typeface="Times New Roman"/>
              </a:rPr>
              <a:t>toss</a:t>
            </a:r>
            <a:r>
              <a:rPr sz="769" spc="-27">
                <a:latin typeface="Times New Roman"/>
                <a:cs typeface="Times New Roman"/>
              </a:rPr>
              <a:t> </a:t>
            </a:r>
            <a:r>
              <a:rPr sz="769">
                <a:latin typeface="Times New Roman"/>
                <a:cs typeface="Times New Roman"/>
              </a:rPr>
              <a:t>and</a:t>
            </a:r>
            <a:r>
              <a:rPr sz="769" spc="-23">
                <a:latin typeface="Times New Roman"/>
                <a:cs typeface="Times New Roman"/>
              </a:rPr>
              <a:t> </a:t>
            </a:r>
            <a:r>
              <a:rPr sz="769">
                <a:latin typeface="Times New Roman"/>
                <a:cs typeface="Times New Roman"/>
              </a:rPr>
              <a:t>a</a:t>
            </a:r>
            <a:r>
              <a:rPr sz="769" spc="-23">
                <a:latin typeface="Times New Roman"/>
                <a:cs typeface="Times New Roman"/>
              </a:rPr>
              <a:t> </a:t>
            </a:r>
            <a:r>
              <a:rPr sz="769">
                <a:latin typeface="Times New Roman"/>
                <a:cs typeface="Times New Roman"/>
              </a:rPr>
              <a:t>pie</a:t>
            </a:r>
            <a:r>
              <a:rPr sz="769" spc="-23">
                <a:latin typeface="Times New Roman"/>
                <a:cs typeface="Times New Roman"/>
              </a:rPr>
              <a:t> </a:t>
            </a:r>
            <a:r>
              <a:rPr sz="769">
                <a:latin typeface="Times New Roman"/>
                <a:cs typeface="Times New Roman"/>
              </a:rPr>
              <a:t>chart</a:t>
            </a:r>
            <a:r>
              <a:rPr sz="769" spc="-27">
                <a:latin typeface="Times New Roman"/>
                <a:cs typeface="Times New Roman"/>
              </a:rPr>
              <a:t> </a:t>
            </a:r>
            <a:r>
              <a:rPr sz="769">
                <a:latin typeface="Times New Roman"/>
                <a:cs typeface="Times New Roman"/>
              </a:rPr>
              <a:t>is</a:t>
            </a:r>
            <a:r>
              <a:rPr sz="769" spc="-19">
                <a:latin typeface="Times New Roman"/>
                <a:cs typeface="Times New Roman"/>
              </a:rPr>
              <a:t> </a:t>
            </a:r>
            <a:r>
              <a:rPr sz="769" spc="-15">
                <a:latin typeface="Times New Roman"/>
                <a:cs typeface="Times New Roman"/>
              </a:rPr>
              <a:t>made </a:t>
            </a:r>
            <a:r>
              <a:rPr sz="769">
                <a:latin typeface="Times New Roman"/>
                <a:cs typeface="Times New Roman"/>
              </a:rPr>
              <a:t>from</a:t>
            </a:r>
            <a:r>
              <a:rPr sz="769" spc="262">
                <a:latin typeface="Times New Roman"/>
                <a:cs typeface="Times New Roman"/>
              </a:rPr>
              <a:t> </a:t>
            </a:r>
            <a:r>
              <a:rPr sz="769">
                <a:latin typeface="Times New Roman"/>
                <a:cs typeface="Times New Roman"/>
              </a:rPr>
              <a:t>the</a:t>
            </a:r>
            <a:r>
              <a:rPr sz="769" spc="277">
                <a:latin typeface="Times New Roman"/>
                <a:cs typeface="Times New Roman"/>
              </a:rPr>
              <a:t> </a:t>
            </a:r>
            <a:r>
              <a:rPr sz="769">
                <a:latin typeface="Times New Roman"/>
                <a:cs typeface="Times New Roman"/>
              </a:rPr>
              <a:t>dataset</a:t>
            </a:r>
            <a:r>
              <a:rPr sz="769" spc="281">
                <a:latin typeface="Times New Roman"/>
                <a:cs typeface="Times New Roman"/>
              </a:rPr>
              <a:t> </a:t>
            </a:r>
            <a:r>
              <a:rPr sz="769">
                <a:latin typeface="Times New Roman"/>
                <a:cs typeface="Times New Roman"/>
              </a:rPr>
              <a:t>information</a:t>
            </a:r>
            <a:r>
              <a:rPr sz="769" spc="273">
                <a:latin typeface="Times New Roman"/>
                <a:cs typeface="Times New Roman"/>
              </a:rPr>
              <a:t> </a:t>
            </a:r>
            <a:r>
              <a:rPr sz="769">
                <a:latin typeface="Times New Roman"/>
                <a:cs typeface="Times New Roman"/>
              </a:rPr>
              <a:t>depicting</a:t>
            </a:r>
            <a:r>
              <a:rPr sz="769" spc="277">
                <a:latin typeface="Times New Roman"/>
                <a:cs typeface="Times New Roman"/>
              </a:rPr>
              <a:t> </a:t>
            </a:r>
            <a:r>
              <a:rPr sz="769">
                <a:latin typeface="Times New Roman"/>
                <a:cs typeface="Times New Roman"/>
              </a:rPr>
              <a:t>the</a:t>
            </a:r>
            <a:r>
              <a:rPr sz="769" spc="288">
                <a:latin typeface="Times New Roman"/>
                <a:cs typeface="Times New Roman"/>
              </a:rPr>
              <a:t> </a:t>
            </a:r>
            <a:r>
              <a:rPr sz="769" spc="-8">
                <a:latin typeface="Times New Roman"/>
                <a:cs typeface="Times New Roman"/>
              </a:rPr>
              <a:t>winning </a:t>
            </a:r>
            <a:r>
              <a:rPr sz="769">
                <a:latin typeface="Times New Roman"/>
                <a:cs typeface="Times New Roman"/>
              </a:rPr>
              <a:t>percentage</a:t>
            </a:r>
            <a:r>
              <a:rPr sz="769" spc="65">
                <a:latin typeface="Times New Roman"/>
                <a:cs typeface="Times New Roman"/>
              </a:rPr>
              <a:t> </a:t>
            </a:r>
            <a:r>
              <a:rPr sz="769">
                <a:latin typeface="Times New Roman"/>
                <a:cs typeface="Times New Roman"/>
              </a:rPr>
              <a:t>of</a:t>
            </a:r>
            <a:r>
              <a:rPr sz="769" spc="62">
                <a:latin typeface="Times New Roman"/>
                <a:cs typeface="Times New Roman"/>
              </a:rPr>
              <a:t> </a:t>
            </a:r>
            <a:r>
              <a:rPr sz="769">
                <a:latin typeface="Times New Roman"/>
                <a:cs typeface="Times New Roman"/>
              </a:rPr>
              <a:t>both</a:t>
            </a:r>
            <a:r>
              <a:rPr sz="769" spc="62">
                <a:latin typeface="Times New Roman"/>
                <a:cs typeface="Times New Roman"/>
              </a:rPr>
              <a:t> </a:t>
            </a:r>
            <a:r>
              <a:rPr sz="769">
                <a:latin typeface="Times New Roman"/>
                <a:cs typeface="Times New Roman"/>
              </a:rPr>
              <a:t>batting</a:t>
            </a:r>
            <a:r>
              <a:rPr sz="769" spc="62">
                <a:latin typeface="Times New Roman"/>
                <a:cs typeface="Times New Roman"/>
              </a:rPr>
              <a:t> </a:t>
            </a:r>
            <a:r>
              <a:rPr sz="769">
                <a:latin typeface="Times New Roman"/>
                <a:cs typeface="Times New Roman"/>
              </a:rPr>
              <a:t>first</a:t>
            </a:r>
            <a:r>
              <a:rPr sz="769" spc="65">
                <a:latin typeface="Times New Roman"/>
                <a:cs typeface="Times New Roman"/>
              </a:rPr>
              <a:t> </a:t>
            </a:r>
            <a:r>
              <a:rPr sz="769">
                <a:latin typeface="Times New Roman"/>
                <a:cs typeface="Times New Roman"/>
              </a:rPr>
              <a:t>and</a:t>
            </a:r>
            <a:r>
              <a:rPr sz="769" spc="69">
                <a:latin typeface="Times New Roman"/>
                <a:cs typeface="Times New Roman"/>
              </a:rPr>
              <a:t> </a:t>
            </a:r>
            <a:r>
              <a:rPr sz="769">
                <a:latin typeface="Times New Roman"/>
                <a:cs typeface="Times New Roman"/>
              </a:rPr>
              <a:t>batting</a:t>
            </a:r>
            <a:r>
              <a:rPr sz="769" spc="69">
                <a:latin typeface="Times New Roman"/>
                <a:cs typeface="Times New Roman"/>
              </a:rPr>
              <a:t> </a:t>
            </a:r>
            <a:r>
              <a:rPr sz="769">
                <a:latin typeface="Times New Roman"/>
                <a:cs typeface="Times New Roman"/>
              </a:rPr>
              <a:t>second</a:t>
            </a:r>
            <a:r>
              <a:rPr sz="769" spc="69">
                <a:latin typeface="Times New Roman"/>
                <a:cs typeface="Times New Roman"/>
              </a:rPr>
              <a:t> </a:t>
            </a:r>
            <a:r>
              <a:rPr sz="769">
                <a:latin typeface="Times New Roman"/>
                <a:cs typeface="Times New Roman"/>
              </a:rPr>
              <a:t>at</a:t>
            </a:r>
            <a:r>
              <a:rPr sz="769" spc="65">
                <a:latin typeface="Times New Roman"/>
                <a:cs typeface="Times New Roman"/>
              </a:rPr>
              <a:t> </a:t>
            </a:r>
            <a:r>
              <a:rPr sz="769" spc="-38">
                <a:latin typeface="Times New Roman"/>
                <a:cs typeface="Times New Roman"/>
              </a:rPr>
              <a:t>a</a:t>
            </a:r>
            <a:r>
              <a:rPr sz="769">
                <a:latin typeface="Times New Roman"/>
                <a:cs typeface="Times New Roman"/>
              </a:rPr>
              <a:t> particular</a:t>
            </a:r>
            <a:r>
              <a:rPr sz="769" spc="-19">
                <a:latin typeface="Times New Roman"/>
                <a:cs typeface="Times New Roman"/>
              </a:rPr>
              <a:t> </a:t>
            </a:r>
            <a:r>
              <a:rPr sz="769">
                <a:latin typeface="Times New Roman"/>
                <a:cs typeface="Times New Roman"/>
              </a:rPr>
              <a:t>venue</a:t>
            </a:r>
            <a:r>
              <a:rPr sz="769" spc="-23">
                <a:latin typeface="Times New Roman"/>
                <a:cs typeface="Times New Roman"/>
              </a:rPr>
              <a:t> </a:t>
            </a:r>
            <a:r>
              <a:rPr sz="769">
                <a:latin typeface="Times New Roman"/>
                <a:cs typeface="Times New Roman"/>
              </a:rPr>
              <a:t>after</a:t>
            </a:r>
            <a:r>
              <a:rPr sz="769" spc="-15">
                <a:latin typeface="Times New Roman"/>
                <a:cs typeface="Times New Roman"/>
              </a:rPr>
              <a:t> </a:t>
            </a:r>
            <a:r>
              <a:rPr sz="769">
                <a:latin typeface="Times New Roman"/>
                <a:cs typeface="Times New Roman"/>
              </a:rPr>
              <a:t>winning</a:t>
            </a:r>
            <a:r>
              <a:rPr sz="769" spc="-19">
                <a:latin typeface="Times New Roman"/>
                <a:cs typeface="Times New Roman"/>
              </a:rPr>
              <a:t> </a:t>
            </a:r>
            <a:r>
              <a:rPr sz="769">
                <a:latin typeface="Times New Roman"/>
                <a:cs typeface="Times New Roman"/>
              </a:rPr>
              <a:t>the</a:t>
            </a:r>
            <a:r>
              <a:rPr sz="769" spc="-23">
                <a:latin typeface="Times New Roman"/>
                <a:cs typeface="Times New Roman"/>
              </a:rPr>
              <a:t> </a:t>
            </a:r>
            <a:r>
              <a:rPr sz="769">
                <a:latin typeface="Times New Roman"/>
                <a:cs typeface="Times New Roman"/>
              </a:rPr>
              <a:t>toss</a:t>
            </a:r>
            <a:r>
              <a:rPr sz="769" spc="-23">
                <a:latin typeface="Times New Roman"/>
                <a:cs typeface="Times New Roman"/>
              </a:rPr>
              <a:t> </a:t>
            </a:r>
            <a:r>
              <a:rPr sz="769">
                <a:latin typeface="Times New Roman"/>
                <a:cs typeface="Times New Roman"/>
              </a:rPr>
              <a:t>in</a:t>
            </a:r>
            <a:r>
              <a:rPr sz="769" spc="-27">
                <a:latin typeface="Times New Roman"/>
                <a:cs typeface="Times New Roman"/>
              </a:rPr>
              <a:t> </a:t>
            </a:r>
            <a:r>
              <a:rPr sz="769">
                <a:latin typeface="Times New Roman"/>
                <a:cs typeface="Times New Roman"/>
              </a:rPr>
              <a:t>fig</a:t>
            </a:r>
            <a:r>
              <a:rPr sz="769" spc="-31">
                <a:latin typeface="Times New Roman"/>
                <a:cs typeface="Times New Roman"/>
              </a:rPr>
              <a:t> </a:t>
            </a:r>
            <a:r>
              <a:rPr sz="769" spc="-19">
                <a:latin typeface="Times New Roman"/>
                <a:cs typeface="Times New Roman"/>
              </a:rPr>
              <a:t>7.</a:t>
            </a:r>
            <a:endParaRPr sz="769">
              <a:latin typeface="Times New Roman"/>
              <a:cs typeface="Times New Roman"/>
            </a:endParaRPr>
          </a:p>
        </p:txBody>
      </p:sp>
      <p:sp>
        <p:nvSpPr>
          <p:cNvPr id="3" name="object 3"/>
          <p:cNvSpPr txBox="1"/>
          <p:nvPr/>
        </p:nvSpPr>
        <p:spPr>
          <a:xfrm>
            <a:off x="4982037" y="2998505"/>
            <a:ext cx="2232981" cy="136753"/>
          </a:xfrm>
          <a:prstGeom prst="rect">
            <a:avLst/>
          </a:prstGeom>
        </p:spPr>
        <p:txBody>
          <a:bodyPr vert="horz" wrap="square" lIns="0" tIns="9280" rIns="0" bIns="0" rtlCol="0">
            <a:spAutoFit/>
          </a:bodyPr>
          <a:lstStyle/>
          <a:p>
            <a:pPr marL="9768">
              <a:lnSpc>
                <a:spcPct val="100000"/>
              </a:lnSpc>
              <a:spcBef>
                <a:spcPts val="73"/>
              </a:spcBef>
            </a:pPr>
            <a:r>
              <a:rPr sz="769" b="1">
                <a:latin typeface="Times New Roman"/>
                <a:cs typeface="Times New Roman"/>
              </a:rPr>
              <a:t>Figure</a:t>
            </a:r>
            <a:r>
              <a:rPr sz="769" b="1" spc="-19">
                <a:latin typeface="Times New Roman"/>
                <a:cs typeface="Times New Roman"/>
              </a:rPr>
              <a:t> </a:t>
            </a:r>
            <a:r>
              <a:rPr sz="769" b="1">
                <a:latin typeface="Times New Roman"/>
                <a:cs typeface="Times New Roman"/>
              </a:rPr>
              <a:t>6</a:t>
            </a:r>
            <a:r>
              <a:rPr sz="769" b="1" spc="-12">
                <a:latin typeface="Times New Roman"/>
                <a:cs typeface="Times New Roman"/>
              </a:rPr>
              <a:t> </a:t>
            </a:r>
            <a:r>
              <a:rPr sz="769">
                <a:latin typeface="Times New Roman"/>
                <a:cs typeface="Times New Roman"/>
              </a:rPr>
              <a:t>how</a:t>
            </a:r>
            <a:r>
              <a:rPr sz="769" spc="-27">
                <a:latin typeface="Times New Roman"/>
                <a:cs typeface="Times New Roman"/>
              </a:rPr>
              <a:t> </a:t>
            </a:r>
            <a:r>
              <a:rPr sz="769">
                <a:latin typeface="Times New Roman"/>
                <a:cs typeface="Times New Roman"/>
              </a:rPr>
              <a:t>many</a:t>
            </a:r>
            <a:r>
              <a:rPr sz="769" spc="-19">
                <a:latin typeface="Times New Roman"/>
                <a:cs typeface="Times New Roman"/>
              </a:rPr>
              <a:t> </a:t>
            </a:r>
            <a:r>
              <a:rPr sz="769">
                <a:latin typeface="Times New Roman"/>
                <a:cs typeface="Times New Roman"/>
              </a:rPr>
              <a:t>times</a:t>
            </a:r>
            <a:r>
              <a:rPr sz="769" spc="-19">
                <a:latin typeface="Times New Roman"/>
                <a:cs typeface="Times New Roman"/>
              </a:rPr>
              <a:t> </a:t>
            </a:r>
            <a:r>
              <a:rPr sz="769">
                <a:latin typeface="Times New Roman"/>
                <a:cs typeface="Times New Roman"/>
              </a:rPr>
              <a:t>a</a:t>
            </a:r>
            <a:r>
              <a:rPr sz="769" spc="-19">
                <a:latin typeface="Times New Roman"/>
                <a:cs typeface="Times New Roman"/>
              </a:rPr>
              <a:t> </a:t>
            </a:r>
            <a:r>
              <a:rPr sz="769">
                <a:latin typeface="Times New Roman"/>
                <a:cs typeface="Times New Roman"/>
              </a:rPr>
              <a:t>particular</a:t>
            </a:r>
            <a:r>
              <a:rPr sz="769" spc="-12">
                <a:latin typeface="Times New Roman"/>
                <a:cs typeface="Times New Roman"/>
              </a:rPr>
              <a:t> </a:t>
            </a:r>
            <a:r>
              <a:rPr sz="769">
                <a:latin typeface="Times New Roman"/>
                <a:cs typeface="Times New Roman"/>
              </a:rPr>
              <a:t>team</a:t>
            </a:r>
            <a:r>
              <a:rPr sz="769" spc="-12">
                <a:latin typeface="Times New Roman"/>
                <a:cs typeface="Times New Roman"/>
              </a:rPr>
              <a:t> </a:t>
            </a:r>
            <a:r>
              <a:rPr sz="769">
                <a:latin typeface="Times New Roman"/>
                <a:cs typeface="Times New Roman"/>
              </a:rPr>
              <a:t>won</a:t>
            </a:r>
            <a:r>
              <a:rPr sz="769" spc="-19">
                <a:latin typeface="Times New Roman"/>
                <a:cs typeface="Times New Roman"/>
              </a:rPr>
              <a:t> </a:t>
            </a:r>
            <a:r>
              <a:rPr sz="769">
                <a:latin typeface="Times New Roman"/>
                <a:cs typeface="Times New Roman"/>
              </a:rPr>
              <a:t>the</a:t>
            </a:r>
            <a:r>
              <a:rPr sz="769" spc="-15">
                <a:latin typeface="Times New Roman"/>
                <a:cs typeface="Times New Roman"/>
              </a:rPr>
              <a:t> toss</a:t>
            </a:r>
            <a:endParaRPr sz="769">
              <a:latin typeface="Times New Roman"/>
              <a:cs typeface="Times New Roman"/>
            </a:endParaRPr>
          </a:p>
        </p:txBody>
      </p:sp>
      <p:sp>
        <p:nvSpPr>
          <p:cNvPr id="4" name="object 4"/>
          <p:cNvSpPr txBox="1"/>
          <p:nvPr/>
        </p:nvSpPr>
        <p:spPr>
          <a:xfrm>
            <a:off x="4982037" y="4867136"/>
            <a:ext cx="2049830" cy="136753"/>
          </a:xfrm>
          <a:prstGeom prst="rect">
            <a:avLst/>
          </a:prstGeom>
        </p:spPr>
        <p:txBody>
          <a:bodyPr vert="horz" wrap="square" lIns="0" tIns="9280" rIns="0" bIns="0" rtlCol="0">
            <a:spAutoFit/>
          </a:bodyPr>
          <a:lstStyle/>
          <a:p>
            <a:pPr marL="9768">
              <a:lnSpc>
                <a:spcPct val="100000"/>
              </a:lnSpc>
              <a:spcBef>
                <a:spcPts val="73"/>
              </a:spcBef>
            </a:pPr>
            <a:r>
              <a:rPr sz="769" b="1">
                <a:latin typeface="Times New Roman"/>
                <a:cs typeface="Times New Roman"/>
              </a:rPr>
              <a:t>Figure</a:t>
            </a:r>
            <a:r>
              <a:rPr sz="769" b="1" spc="-23">
                <a:latin typeface="Times New Roman"/>
                <a:cs typeface="Times New Roman"/>
              </a:rPr>
              <a:t> </a:t>
            </a:r>
            <a:r>
              <a:rPr sz="769" b="1">
                <a:latin typeface="Times New Roman"/>
                <a:cs typeface="Times New Roman"/>
              </a:rPr>
              <a:t>7</a:t>
            </a:r>
            <a:r>
              <a:rPr sz="769" b="1" spc="-19">
                <a:latin typeface="Times New Roman"/>
                <a:cs typeface="Times New Roman"/>
              </a:rPr>
              <a:t> </a:t>
            </a:r>
            <a:r>
              <a:rPr sz="769" spc="-8">
                <a:latin typeface="Times New Roman"/>
                <a:cs typeface="Times New Roman"/>
              </a:rPr>
              <a:t>Winning</a:t>
            </a:r>
            <a:r>
              <a:rPr sz="769" spc="-23">
                <a:latin typeface="Times New Roman"/>
                <a:cs typeface="Times New Roman"/>
              </a:rPr>
              <a:t> </a:t>
            </a:r>
            <a:r>
              <a:rPr sz="769">
                <a:latin typeface="Times New Roman"/>
                <a:cs typeface="Times New Roman"/>
              </a:rPr>
              <a:t>percentage</a:t>
            </a:r>
            <a:r>
              <a:rPr sz="769" spc="-15">
                <a:latin typeface="Times New Roman"/>
                <a:cs typeface="Times New Roman"/>
              </a:rPr>
              <a:t> </a:t>
            </a:r>
            <a:r>
              <a:rPr sz="769">
                <a:latin typeface="Times New Roman"/>
                <a:cs typeface="Times New Roman"/>
              </a:rPr>
              <a:t>after</a:t>
            </a:r>
            <a:r>
              <a:rPr sz="769" spc="-12">
                <a:latin typeface="Times New Roman"/>
                <a:cs typeface="Times New Roman"/>
              </a:rPr>
              <a:t> </a:t>
            </a:r>
            <a:r>
              <a:rPr sz="769">
                <a:latin typeface="Times New Roman"/>
                <a:cs typeface="Times New Roman"/>
              </a:rPr>
              <a:t>winning</a:t>
            </a:r>
            <a:r>
              <a:rPr sz="769" spc="-23">
                <a:latin typeface="Times New Roman"/>
                <a:cs typeface="Times New Roman"/>
              </a:rPr>
              <a:t> </a:t>
            </a:r>
            <a:r>
              <a:rPr sz="769">
                <a:latin typeface="Times New Roman"/>
                <a:cs typeface="Times New Roman"/>
              </a:rPr>
              <a:t>the</a:t>
            </a:r>
            <a:r>
              <a:rPr sz="769" spc="-23">
                <a:latin typeface="Times New Roman"/>
                <a:cs typeface="Times New Roman"/>
              </a:rPr>
              <a:t> </a:t>
            </a:r>
            <a:r>
              <a:rPr sz="769" spc="-15">
                <a:latin typeface="Times New Roman"/>
                <a:cs typeface="Times New Roman"/>
              </a:rPr>
              <a:t>toss</a:t>
            </a:r>
            <a:endParaRPr sz="769">
              <a:latin typeface="Times New Roman"/>
              <a:cs typeface="Times New Roman"/>
            </a:endParaRPr>
          </a:p>
        </p:txBody>
      </p:sp>
      <p:sp>
        <p:nvSpPr>
          <p:cNvPr id="5" name="object 5"/>
          <p:cNvSpPr txBox="1"/>
          <p:nvPr/>
        </p:nvSpPr>
        <p:spPr>
          <a:xfrm>
            <a:off x="4982037" y="5072265"/>
            <a:ext cx="2237865" cy="605620"/>
          </a:xfrm>
          <a:prstGeom prst="rect">
            <a:avLst/>
          </a:prstGeom>
        </p:spPr>
        <p:txBody>
          <a:bodyPr vert="horz" wrap="square" lIns="0" tIns="9280" rIns="0" bIns="0" rtlCol="0">
            <a:spAutoFit/>
          </a:bodyPr>
          <a:lstStyle/>
          <a:p>
            <a:pPr marL="9768" marR="3907" indent="140660" algn="just">
              <a:lnSpc>
                <a:spcPct val="100000"/>
              </a:lnSpc>
              <a:spcBef>
                <a:spcPts val="73"/>
              </a:spcBef>
            </a:pPr>
            <a:r>
              <a:rPr sz="769">
                <a:latin typeface="Times New Roman"/>
                <a:cs typeface="Times New Roman"/>
              </a:rPr>
              <a:t>The</a:t>
            </a:r>
            <a:r>
              <a:rPr sz="769" spc="146">
                <a:latin typeface="Times New Roman"/>
                <a:cs typeface="Times New Roman"/>
              </a:rPr>
              <a:t> </a:t>
            </a:r>
            <a:r>
              <a:rPr sz="769">
                <a:latin typeface="Times New Roman"/>
                <a:cs typeface="Times New Roman"/>
              </a:rPr>
              <a:t>comparison</a:t>
            </a:r>
            <a:r>
              <a:rPr sz="769" spc="142">
                <a:latin typeface="Times New Roman"/>
                <a:cs typeface="Times New Roman"/>
              </a:rPr>
              <a:t> </a:t>
            </a:r>
            <a:r>
              <a:rPr sz="769">
                <a:latin typeface="Times New Roman"/>
                <a:cs typeface="Times New Roman"/>
              </a:rPr>
              <a:t>between</a:t>
            </a:r>
            <a:r>
              <a:rPr sz="769" spc="138">
                <a:latin typeface="Times New Roman"/>
                <a:cs typeface="Times New Roman"/>
              </a:rPr>
              <a:t> </a:t>
            </a:r>
            <a:r>
              <a:rPr sz="769">
                <a:latin typeface="Times New Roman"/>
                <a:cs typeface="Times New Roman"/>
              </a:rPr>
              <a:t>the</a:t>
            </a:r>
            <a:r>
              <a:rPr sz="769" spc="157">
                <a:latin typeface="Times New Roman"/>
                <a:cs typeface="Times New Roman"/>
              </a:rPr>
              <a:t> </a:t>
            </a:r>
            <a:r>
              <a:rPr sz="769">
                <a:latin typeface="Times New Roman"/>
                <a:cs typeface="Times New Roman"/>
              </a:rPr>
              <a:t>two</a:t>
            </a:r>
            <a:r>
              <a:rPr sz="769" spc="146">
                <a:latin typeface="Times New Roman"/>
                <a:cs typeface="Times New Roman"/>
              </a:rPr>
              <a:t> </a:t>
            </a:r>
            <a:r>
              <a:rPr sz="769">
                <a:latin typeface="Times New Roman"/>
                <a:cs typeface="Times New Roman"/>
              </a:rPr>
              <a:t>particular</a:t>
            </a:r>
            <a:r>
              <a:rPr sz="769" spc="150">
                <a:latin typeface="Times New Roman"/>
                <a:cs typeface="Times New Roman"/>
              </a:rPr>
              <a:t> </a:t>
            </a:r>
            <a:r>
              <a:rPr sz="769" spc="-15">
                <a:latin typeface="Times New Roman"/>
                <a:cs typeface="Times New Roman"/>
              </a:rPr>
              <a:t>teams </a:t>
            </a:r>
            <a:r>
              <a:rPr sz="769">
                <a:latin typeface="Times New Roman"/>
                <a:cs typeface="Times New Roman"/>
              </a:rPr>
              <a:t>playing</a:t>
            </a:r>
            <a:r>
              <a:rPr sz="769" spc="46">
                <a:latin typeface="Times New Roman"/>
                <a:cs typeface="Times New Roman"/>
              </a:rPr>
              <a:t> </a:t>
            </a:r>
            <a:r>
              <a:rPr sz="769">
                <a:latin typeface="Times New Roman"/>
                <a:cs typeface="Times New Roman"/>
              </a:rPr>
              <a:t>the</a:t>
            </a:r>
            <a:r>
              <a:rPr sz="769" spc="65">
                <a:latin typeface="Times New Roman"/>
                <a:cs typeface="Times New Roman"/>
              </a:rPr>
              <a:t> </a:t>
            </a:r>
            <a:r>
              <a:rPr sz="769">
                <a:latin typeface="Times New Roman"/>
                <a:cs typeface="Times New Roman"/>
              </a:rPr>
              <a:t>match</a:t>
            </a:r>
            <a:r>
              <a:rPr sz="769" spc="46">
                <a:latin typeface="Times New Roman"/>
                <a:cs typeface="Times New Roman"/>
              </a:rPr>
              <a:t> </a:t>
            </a:r>
            <a:r>
              <a:rPr sz="769">
                <a:latin typeface="Times New Roman"/>
                <a:cs typeface="Times New Roman"/>
              </a:rPr>
              <a:t>is</a:t>
            </a:r>
            <a:r>
              <a:rPr sz="769" spc="46">
                <a:latin typeface="Times New Roman"/>
                <a:cs typeface="Times New Roman"/>
              </a:rPr>
              <a:t> </a:t>
            </a:r>
            <a:r>
              <a:rPr sz="769">
                <a:latin typeface="Times New Roman"/>
                <a:cs typeface="Times New Roman"/>
              </a:rPr>
              <a:t>shown</a:t>
            </a:r>
            <a:r>
              <a:rPr sz="769" spc="50">
                <a:latin typeface="Times New Roman"/>
                <a:cs typeface="Times New Roman"/>
              </a:rPr>
              <a:t> </a:t>
            </a:r>
            <a:r>
              <a:rPr sz="769">
                <a:latin typeface="Times New Roman"/>
                <a:cs typeface="Times New Roman"/>
              </a:rPr>
              <a:t>through</a:t>
            </a:r>
            <a:r>
              <a:rPr sz="769" spc="46">
                <a:latin typeface="Times New Roman"/>
                <a:cs typeface="Times New Roman"/>
              </a:rPr>
              <a:t> </a:t>
            </a:r>
            <a:r>
              <a:rPr sz="769">
                <a:latin typeface="Times New Roman"/>
                <a:cs typeface="Times New Roman"/>
              </a:rPr>
              <a:t>graph</a:t>
            </a:r>
            <a:r>
              <a:rPr sz="769" spc="54">
                <a:latin typeface="Times New Roman"/>
                <a:cs typeface="Times New Roman"/>
              </a:rPr>
              <a:t> </a:t>
            </a:r>
            <a:r>
              <a:rPr sz="769">
                <a:latin typeface="Times New Roman"/>
                <a:cs typeface="Times New Roman"/>
              </a:rPr>
              <a:t>which</a:t>
            </a:r>
            <a:r>
              <a:rPr sz="769" spc="50">
                <a:latin typeface="Times New Roman"/>
                <a:cs typeface="Times New Roman"/>
              </a:rPr>
              <a:t> </a:t>
            </a:r>
            <a:r>
              <a:rPr sz="769" spc="-15">
                <a:latin typeface="Times New Roman"/>
                <a:cs typeface="Times New Roman"/>
              </a:rPr>
              <a:t>could </a:t>
            </a:r>
            <a:r>
              <a:rPr sz="769">
                <a:latin typeface="Times New Roman"/>
                <a:cs typeface="Times New Roman"/>
              </a:rPr>
              <a:t>help</a:t>
            </a:r>
            <a:r>
              <a:rPr sz="769" spc="58">
                <a:latin typeface="Times New Roman"/>
                <a:cs typeface="Times New Roman"/>
              </a:rPr>
              <a:t> </a:t>
            </a:r>
            <a:r>
              <a:rPr sz="769">
                <a:latin typeface="Times New Roman"/>
                <a:cs typeface="Times New Roman"/>
              </a:rPr>
              <a:t>in</a:t>
            </a:r>
            <a:r>
              <a:rPr sz="769" spc="50">
                <a:latin typeface="Times New Roman"/>
                <a:cs typeface="Times New Roman"/>
              </a:rPr>
              <a:t> </a:t>
            </a:r>
            <a:r>
              <a:rPr sz="769">
                <a:latin typeface="Times New Roman"/>
                <a:cs typeface="Times New Roman"/>
              </a:rPr>
              <a:t>predicting</a:t>
            </a:r>
            <a:r>
              <a:rPr sz="769" spc="50">
                <a:latin typeface="Times New Roman"/>
                <a:cs typeface="Times New Roman"/>
              </a:rPr>
              <a:t> </a:t>
            </a:r>
            <a:r>
              <a:rPr sz="769">
                <a:latin typeface="Times New Roman"/>
                <a:cs typeface="Times New Roman"/>
              </a:rPr>
              <a:t>the</a:t>
            </a:r>
            <a:r>
              <a:rPr sz="769" spc="65">
                <a:latin typeface="Times New Roman"/>
                <a:cs typeface="Times New Roman"/>
              </a:rPr>
              <a:t> </a:t>
            </a:r>
            <a:r>
              <a:rPr sz="769">
                <a:latin typeface="Times New Roman"/>
                <a:cs typeface="Times New Roman"/>
              </a:rPr>
              <a:t>winner.</a:t>
            </a:r>
            <a:r>
              <a:rPr sz="769" spc="58">
                <a:latin typeface="Times New Roman"/>
                <a:cs typeface="Times New Roman"/>
              </a:rPr>
              <a:t> </a:t>
            </a:r>
            <a:r>
              <a:rPr sz="769">
                <a:latin typeface="Times New Roman"/>
                <a:cs typeface="Times New Roman"/>
              </a:rPr>
              <a:t>Comparison</a:t>
            </a:r>
            <a:r>
              <a:rPr sz="769" spc="50">
                <a:latin typeface="Times New Roman"/>
                <a:cs typeface="Times New Roman"/>
              </a:rPr>
              <a:t> </a:t>
            </a:r>
            <a:r>
              <a:rPr sz="769">
                <a:latin typeface="Times New Roman"/>
                <a:cs typeface="Times New Roman"/>
              </a:rPr>
              <a:t>between</a:t>
            </a:r>
            <a:r>
              <a:rPr sz="769" spc="54">
                <a:latin typeface="Times New Roman"/>
                <a:cs typeface="Times New Roman"/>
              </a:rPr>
              <a:t> </a:t>
            </a:r>
            <a:r>
              <a:rPr sz="769" spc="-19">
                <a:latin typeface="Times New Roman"/>
                <a:cs typeface="Times New Roman"/>
              </a:rPr>
              <a:t>MI </a:t>
            </a:r>
            <a:r>
              <a:rPr sz="769">
                <a:latin typeface="Times New Roman"/>
                <a:cs typeface="Times New Roman"/>
              </a:rPr>
              <a:t>and</a:t>
            </a:r>
            <a:r>
              <a:rPr sz="769" spc="246">
                <a:latin typeface="Times New Roman"/>
                <a:cs typeface="Times New Roman"/>
              </a:rPr>
              <a:t> </a:t>
            </a:r>
            <a:r>
              <a:rPr sz="769">
                <a:latin typeface="Times New Roman"/>
                <a:cs typeface="Times New Roman"/>
              </a:rPr>
              <a:t>CSK</a:t>
            </a:r>
            <a:r>
              <a:rPr sz="769" spc="250">
                <a:latin typeface="Times New Roman"/>
                <a:cs typeface="Times New Roman"/>
              </a:rPr>
              <a:t> </a:t>
            </a:r>
            <a:r>
              <a:rPr sz="769">
                <a:latin typeface="Times New Roman"/>
                <a:cs typeface="Times New Roman"/>
              </a:rPr>
              <a:t>over</a:t>
            </a:r>
            <a:r>
              <a:rPr sz="769" spc="258">
                <a:latin typeface="Times New Roman"/>
                <a:cs typeface="Times New Roman"/>
              </a:rPr>
              <a:t> </a:t>
            </a:r>
            <a:r>
              <a:rPr sz="769">
                <a:latin typeface="Times New Roman"/>
                <a:cs typeface="Times New Roman"/>
              </a:rPr>
              <a:t>various</a:t>
            </a:r>
            <a:r>
              <a:rPr sz="769" spc="254">
                <a:latin typeface="Times New Roman"/>
                <a:cs typeface="Times New Roman"/>
              </a:rPr>
              <a:t> </a:t>
            </a:r>
            <a:r>
              <a:rPr sz="769">
                <a:latin typeface="Times New Roman"/>
                <a:cs typeface="Times New Roman"/>
              </a:rPr>
              <a:t>seasons</a:t>
            </a:r>
            <a:r>
              <a:rPr sz="769" spc="250">
                <a:latin typeface="Times New Roman"/>
                <a:cs typeface="Times New Roman"/>
              </a:rPr>
              <a:t> </a:t>
            </a:r>
            <a:r>
              <a:rPr sz="769">
                <a:latin typeface="Times New Roman"/>
                <a:cs typeface="Times New Roman"/>
              </a:rPr>
              <a:t>is</a:t>
            </a:r>
            <a:r>
              <a:rPr sz="769" spc="242">
                <a:latin typeface="Times New Roman"/>
                <a:cs typeface="Times New Roman"/>
              </a:rPr>
              <a:t> </a:t>
            </a:r>
            <a:r>
              <a:rPr sz="769">
                <a:latin typeface="Times New Roman"/>
                <a:cs typeface="Times New Roman"/>
              </a:rPr>
              <a:t>shown</a:t>
            </a:r>
            <a:r>
              <a:rPr sz="769" spc="250">
                <a:latin typeface="Times New Roman"/>
                <a:cs typeface="Times New Roman"/>
              </a:rPr>
              <a:t> </a:t>
            </a:r>
            <a:r>
              <a:rPr sz="769">
                <a:latin typeface="Times New Roman"/>
                <a:cs typeface="Times New Roman"/>
              </a:rPr>
              <a:t>over</a:t>
            </a:r>
            <a:r>
              <a:rPr sz="769" spc="246">
                <a:latin typeface="Times New Roman"/>
                <a:cs typeface="Times New Roman"/>
              </a:rPr>
              <a:t> </a:t>
            </a:r>
            <a:r>
              <a:rPr sz="769" spc="-15">
                <a:latin typeface="Times New Roman"/>
                <a:cs typeface="Times New Roman"/>
              </a:rPr>
              <a:t>here </a:t>
            </a:r>
            <a:r>
              <a:rPr sz="769">
                <a:latin typeface="Times New Roman"/>
                <a:cs typeface="Times New Roman"/>
              </a:rPr>
              <a:t>through</a:t>
            </a:r>
            <a:r>
              <a:rPr sz="769" spc="-35">
                <a:latin typeface="Times New Roman"/>
                <a:cs typeface="Times New Roman"/>
              </a:rPr>
              <a:t> </a:t>
            </a:r>
            <a:r>
              <a:rPr sz="769">
                <a:latin typeface="Times New Roman"/>
                <a:cs typeface="Times New Roman"/>
              </a:rPr>
              <a:t>figure</a:t>
            </a:r>
            <a:r>
              <a:rPr sz="769" spc="-38">
                <a:latin typeface="Times New Roman"/>
                <a:cs typeface="Times New Roman"/>
              </a:rPr>
              <a:t> </a:t>
            </a:r>
            <a:r>
              <a:rPr sz="769" spc="-19">
                <a:latin typeface="Times New Roman"/>
                <a:cs typeface="Times New Roman"/>
              </a:rPr>
              <a:t>8.</a:t>
            </a:r>
            <a:endParaRPr sz="769">
              <a:latin typeface="Times New Roman"/>
              <a:cs typeface="Times New Roman"/>
            </a:endParaRPr>
          </a:p>
        </p:txBody>
      </p:sp>
      <p:sp>
        <p:nvSpPr>
          <p:cNvPr id="6" name="object 6"/>
          <p:cNvSpPr txBox="1"/>
          <p:nvPr/>
        </p:nvSpPr>
        <p:spPr>
          <a:xfrm>
            <a:off x="4982037" y="6775915"/>
            <a:ext cx="2239819" cy="576316"/>
          </a:xfrm>
          <a:prstGeom prst="rect">
            <a:avLst/>
          </a:prstGeom>
        </p:spPr>
        <p:txBody>
          <a:bodyPr vert="horz" wrap="square" lIns="0" tIns="9280" rIns="0" bIns="0" rtlCol="0">
            <a:spAutoFit/>
          </a:bodyPr>
          <a:lstStyle/>
          <a:p>
            <a:pPr marL="9768">
              <a:lnSpc>
                <a:spcPct val="100000"/>
              </a:lnSpc>
              <a:spcBef>
                <a:spcPts val="73"/>
              </a:spcBef>
            </a:pPr>
            <a:r>
              <a:rPr sz="769" b="1">
                <a:latin typeface="Times New Roman"/>
                <a:cs typeface="Times New Roman"/>
              </a:rPr>
              <a:t>Figure</a:t>
            </a:r>
            <a:r>
              <a:rPr sz="769" b="1" spc="-15">
                <a:latin typeface="Times New Roman"/>
                <a:cs typeface="Times New Roman"/>
              </a:rPr>
              <a:t> </a:t>
            </a:r>
            <a:r>
              <a:rPr sz="769" b="1">
                <a:latin typeface="Times New Roman"/>
                <a:cs typeface="Times New Roman"/>
              </a:rPr>
              <a:t>8</a:t>
            </a:r>
            <a:r>
              <a:rPr sz="769" b="1" spc="-15">
                <a:latin typeface="Times New Roman"/>
                <a:cs typeface="Times New Roman"/>
              </a:rPr>
              <a:t> </a:t>
            </a:r>
            <a:r>
              <a:rPr sz="769">
                <a:latin typeface="Times New Roman"/>
                <a:cs typeface="Times New Roman"/>
              </a:rPr>
              <a:t>Team</a:t>
            </a:r>
            <a:r>
              <a:rPr sz="769" spc="-23">
                <a:latin typeface="Times New Roman"/>
                <a:cs typeface="Times New Roman"/>
              </a:rPr>
              <a:t> </a:t>
            </a:r>
            <a:r>
              <a:rPr sz="769" spc="-8">
                <a:latin typeface="Times New Roman"/>
                <a:cs typeface="Times New Roman"/>
              </a:rPr>
              <a:t>Comparison</a:t>
            </a:r>
            <a:endParaRPr sz="769">
              <a:latin typeface="Times New Roman"/>
              <a:cs typeface="Times New Roman"/>
            </a:endParaRPr>
          </a:p>
          <a:p>
            <a:pPr marL="9768" marR="3907" indent="140660" algn="just">
              <a:lnSpc>
                <a:spcPct val="100000"/>
              </a:lnSpc>
              <a:spcBef>
                <a:spcPts val="692"/>
              </a:spcBef>
            </a:pPr>
            <a:r>
              <a:rPr sz="769" spc="-8">
                <a:latin typeface="Times New Roman"/>
                <a:cs typeface="Times New Roman"/>
              </a:rPr>
              <a:t>Figure</a:t>
            </a:r>
            <a:r>
              <a:rPr sz="769" spc="-35">
                <a:latin typeface="Times New Roman"/>
                <a:cs typeface="Times New Roman"/>
              </a:rPr>
              <a:t> </a:t>
            </a:r>
            <a:r>
              <a:rPr sz="769">
                <a:latin typeface="Times New Roman"/>
                <a:cs typeface="Times New Roman"/>
              </a:rPr>
              <a:t>9</a:t>
            </a:r>
            <a:r>
              <a:rPr sz="769" spc="-31">
                <a:latin typeface="Times New Roman"/>
                <a:cs typeface="Times New Roman"/>
              </a:rPr>
              <a:t> </a:t>
            </a:r>
            <a:r>
              <a:rPr sz="769">
                <a:latin typeface="Times New Roman"/>
                <a:cs typeface="Times New Roman"/>
              </a:rPr>
              <a:t>displays</a:t>
            </a:r>
            <a:r>
              <a:rPr sz="769" spc="-27">
                <a:latin typeface="Times New Roman"/>
                <a:cs typeface="Times New Roman"/>
              </a:rPr>
              <a:t> </a:t>
            </a:r>
            <a:r>
              <a:rPr sz="769">
                <a:latin typeface="Times New Roman"/>
                <a:cs typeface="Times New Roman"/>
              </a:rPr>
              <a:t>the</a:t>
            </a:r>
            <a:r>
              <a:rPr sz="769" spc="-23">
                <a:latin typeface="Times New Roman"/>
                <a:cs typeface="Times New Roman"/>
              </a:rPr>
              <a:t> </a:t>
            </a:r>
            <a:r>
              <a:rPr sz="769" spc="-8">
                <a:latin typeface="Times New Roman"/>
                <a:cs typeface="Times New Roman"/>
              </a:rPr>
              <a:t>highest</a:t>
            </a:r>
            <a:r>
              <a:rPr sz="769" spc="-27">
                <a:latin typeface="Times New Roman"/>
                <a:cs typeface="Times New Roman"/>
              </a:rPr>
              <a:t> </a:t>
            </a:r>
            <a:r>
              <a:rPr sz="769">
                <a:latin typeface="Times New Roman"/>
                <a:cs typeface="Times New Roman"/>
              </a:rPr>
              <a:t>run</a:t>
            </a:r>
            <a:r>
              <a:rPr sz="769" spc="-19">
                <a:latin typeface="Times New Roman"/>
                <a:cs typeface="Times New Roman"/>
              </a:rPr>
              <a:t> </a:t>
            </a:r>
            <a:r>
              <a:rPr sz="769" spc="-8">
                <a:latin typeface="Times New Roman"/>
                <a:cs typeface="Times New Roman"/>
              </a:rPr>
              <a:t>scorers</a:t>
            </a:r>
            <a:r>
              <a:rPr sz="769" spc="-35">
                <a:latin typeface="Times New Roman"/>
                <a:cs typeface="Times New Roman"/>
              </a:rPr>
              <a:t> </a:t>
            </a:r>
            <a:r>
              <a:rPr sz="769">
                <a:latin typeface="Times New Roman"/>
                <a:cs typeface="Times New Roman"/>
              </a:rPr>
              <a:t>of</a:t>
            </a:r>
            <a:r>
              <a:rPr sz="769" spc="-35">
                <a:latin typeface="Times New Roman"/>
                <a:cs typeface="Times New Roman"/>
              </a:rPr>
              <a:t> </a:t>
            </a:r>
            <a:r>
              <a:rPr sz="769" spc="-8">
                <a:latin typeface="Times New Roman"/>
                <a:cs typeface="Times New Roman"/>
              </a:rPr>
              <a:t>IPL.</a:t>
            </a:r>
            <a:r>
              <a:rPr sz="769" spc="-31">
                <a:latin typeface="Times New Roman"/>
                <a:cs typeface="Times New Roman"/>
              </a:rPr>
              <a:t> </a:t>
            </a:r>
            <a:r>
              <a:rPr sz="769" spc="-15">
                <a:latin typeface="Times New Roman"/>
                <a:cs typeface="Times New Roman"/>
              </a:rPr>
              <a:t>From </a:t>
            </a:r>
            <a:r>
              <a:rPr sz="769">
                <a:latin typeface="Times New Roman"/>
                <a:cs typeface="Times New Roman"/>
              </a:rPr>
              <a:t>the</a:t>
            </a:r>
            <a:r>
              <a:rPr sz="769" spc="23">
                <a:latin typeface="Times New Roman"/>
                <a:cs typeface="Times New Roman"/>
              </a:rPr>
              <a:t> </a:t>
            </a:r>
            <a:r>
              <a:rPr sz="769">
                <a:latin typeface="Times New Roman"/>
                <a:cs typeface="Times New Roman"/>
              </a:rPr>
              <a:t>fig,</a:t>
            </a:r>
            <a:r>
              <a:rPr sz="769" spc="23">
                <a:latin typeface="Times New Roman"/>
                <a:cs typeface="Times New Roman"/>
              </a:rPr>
              <a:t> </a:t>
            </a:r>
            <a:r>
              <a:rPr sz="769">
                <a:latin typeface="Times New Roman"/>
                <a:cs typeface="Times New Roman"/>
              </a:rPr>
              <a:t>it</a:t>
            </a:r>
            <a:r>
              <a:rPr sz="769" spc="23">
                <a:latin typeface="Times New Roman"/>
                <a:cs typeface="Times New Roman"/>
              </a:rPr>
              <a:t> </a:t>
            </a:r>
            <a:r>
              <a:rPr sz="769">
                <a:latin typeface="Times New Roman"/>
                <a:cs typeface="Times New Roman"/>
              </a:rPr>
              <a:t>can</a:t>
            </a:r>
            <a:r>
              <a:rPr sz="769" spc="15">
                <a:latin typeface="Times New Roman"/>
                <a:cs typeface="Times New Roman"/>
              </a:rPr>
              <a:t> </a:t>
            </a:r>
            <a:r>
              <a:rPr sz="769">
                <a:latin typeface="Times New Roman"/>
                <a:cs typeface="Times New Roman"/>
              </a:rPr>
              <a:t>be</a:t>
            </a:r>
            <a:r>
              <a:rPr sz="769" spc="27">
                <a:latin typeface="Times New Roman"/>
                <a:cs typeface="Times New Roman"/>
              </a:rPr>
              <a:t> </a:t>
            </a:r>
            <a:r>
              <a:rPr sz="769">
                <a:latin typeface="Times New Roman"/>
                <a:cs typeface="Times New Roman"/>
              </a:rPr>
              <a:t>seen</a:t>
            </a:r>
            <a:r>
              <a:rPr sz="769" spc="15">
                <a:latin typeface="Times New Roman"/>
                <a:cs typeface="Times New Roman"/>
              </a:rPr>
              <a:t> </a:t>
            </a:r>
            <a:r>
              <a:rPr sz="769">
                <a:latin typeface="Times New Roman"/>
                <a:cs typeface="Times New Roman"/>
              </a:rPr>
              <a:t>that</a:t>
            </a:r>
            <a:r>
              <a:rPr sz="769" spc="19">
                <a:latin typeface="Times New Roman"/>
                <a:cs typeface="Times New Roman"/>
              </a:rPr>
              <a:t> </a:t>
            </a:r>
            <a:r>
              <a:rPr sz="769">
                <a:latin typeface="Times New Roman"/>
                <a:cs typeface="Times New Roman"/>
              </a:rPr>
              <a:t>Virat</a:t>
            </a:r>
            <a:r>
              <a:rPr sz="769" spc="19">
                <a:latin typeface="Times New Roman"/>
                <a:cs typeface="Times New Roman"/>
              </a:rPr>
              <a:t> </a:t>
            </a:r>
            <a:r>
              <a:rPr sz="769">
                <a:latin typeface="Times New Roman"/>
                <a:cs typeface="Times New Roman"/>
              </a:rPr>
              <a:t>Kohli</a:t>
            </a:r>
            <a:r>
              <a:rPr sz="769" spc="23">
                <a:latin typeface="Times New Roman"/>
                <a:cs typeface="Times New Roman"/>
              </a:rPr>
              <a:t> </a:t>
            </a:r>
            <a:r>
              <a:rPr sz="769">
                <a:latin typeface="Times New Roman"/>
                <a:cs typeface="Times New Roman"/>
              </a:rPr>
              <a:t>is</a:t>
            </a:r>
            <a:r>
              <a:rPr sz="769" spc="27">
                <a:latin typeface="Times New Roman"/>
                <a:cs typeface="Times New Roman"/>
              </a:rPr>
              <a:t> </a:t>
            </a:r>
            <a:r>
              <a:rPr sz="769">
                <a:latin typeface="Times New Roman"/>
                <a:cs typeface="Times New Roman"/>
              </a:rPr>
              <a:t>the</a:t>
            </a:r>
            <a:r>
              <a:rPr sz="769" spc="23">
                <a:latin typeface="Times New Roman"/>
                <a:cs typeface="Times New Roman"/>
              </a:rPr>
              <a:t> </a:t>
            </a:r>
            <a:r>
              <a:rPr sz="769">
                <a:latin typeface="Times New Roman"/>
                <a:cs typeface="Times New Roman"/>
              </a:rPr>
              <a:t>highest</a:t>
            </a:r>
            <a:r>
              <a:rPr sz="769" spc="19">
                <a:latin typeface="Times New Roman"/>
                <a:cs typeface="Times New Roman"/>
              </a:rPr>
              <a:t> </a:t>
            </a:r>
            <a:r>
              <a:rPr sz="769" spc="-19">
                <a:latin typeface="Times New Roman"/>
                <a:cs typeface="Times New Roman"/>
              </a:rPr>
              <a:t>run </a:t>
            </a:r>
            <a:r>
              <a:rPr sz="769">
                <a:latin typeface="Times New Roman"/>
                <a:cs typeface="Times New Roman"/>
              </a:rPr>
              <a:t>scorer</a:t>
            </a:r>
            <a:r>
              <a:rPr sz="769" spc="-8">
                <a:latin typeface="Times New Roman"/>
                <a:cs typeface="Times New Roman"/>
              </a:rPr>
              <a:t> </a:t>
            </a:r>
            <a:r>
              <a:rPr sz="769">
                <a:latin typeface="Times New Roman"/>
                <a:cs typeface="Times New Roman"/>
              </a:rPr>
              <a:t>with</a:t>
            </a:r>
            <a:r>
              <a:rPr sz="769" spc="-23">
                <a:latin typeface="Times New Roman"/>
                <a:cs typeface="Times New Roman"/>
              </a:rPr>
              <a:t> </a:t>
            </a:r>
            <a:r>
              <a:rPr sz="769">
                <a:latin typeface="Times New Roman"/>
                <a:cs typeface="Times New Roman"/>
              </a:rPr>
              <a:t>5434</a:t>
            </a:r>
            <a:r>
              <a:rPr sz="769" spc="-15">
                <a:latin typeface="Times New Roman"/>
                <a:cs typeface="Times New Roman"/>
              </a:rPr>
              <a:t> runs.</a:t>
            </a:r>
            <a:endParaRPr sz="769">
              <a:latin typeface="Times New Roman"/>
              <a:cs typeface="Times New Roman"/>
            </a:endParaRPr>
          </a:p>
        </p:txBody>
      </p:sp>
      <p:sp>
        <p:nvSpPr>
          <p:cNvPr id="7" name="object 7"/>
          <p:cNvSpPr txBox="1"/>
          <p:nvPr/>
        </p:nvSpPr>
        <p:spPr>
          <a:xfrm>
            <a:off x="7410047" y="2119378"/>
            <a:ext cx="2238842" cy="837612"/>
          </a:xfrm>
          <a:prstGeom prst="rect">
            <a:avLst/>
          </a:prstGeom>
        </p:spPr>
        <p:txBody>
          <a:bodyPr vert="horz" wrap="square" lIns="0" tIns="9280" rIns="0" bIns="0" rtlCol="0">
            <a:spAutoFit/>
          </a:bodyPr>
          <a:lstStyle/>
          <a:p>
            <a:pPr marL="9768">
              <a:lnSpc>
                <a:spcPct val="100000"/>
              </a:lnSpc>
              <a:spcBef>
                <a:spcPts val="73"/>
              </a:spcBef>
            </a:pPr>
            <a:r>
              <a:rPr sz="769" b="1">
                <a:latin typeface="Times New Roman"/>
                <a:cs typeface="Times New Roman"/>
              </a:rPr>
              <a:t>Figure</a:t>
            </a:r>
            <a:r>
              <a:rPr sz="769" b="1" spc="-12">
                <a:latin typeface="Times New Roman"/>
                <a:cs typeface="Times New Roman"/>
              </a:rPr>
              <a:t> </a:t>
            </a:r>
            <a:r>
              <a:rPr sz="769" b="1">
                <a:latin typeface="Times New Roman"/>
                <a:cs typeface="Times New Roman"/>
              </a:rPr>
              <a:t>9</a:t>
            </a:r>
            <a:r>
              <a:rPr sz="769" b="1" spc="-15">
                <a:latin typeface="Times New Roman"/>
                <a:cs typeface="Times New Roman"/>
              </a:rPr>
              <a:t> </a:t>
            </a:r>
            <a:r>
              <a:rPr sz="769">
                <a:latin typeface="Times New Roman"/>
                <a:cs typeface="Times New Roman"/>
              </a:rPr>
              <a:t>Top</a:t>
            </a:r>
            <a:r>
              <a:rPr sz="769" spc="-15">
                <a:latin typeface="Times New Roman"/>
                <a:cs typeface="Times New Roman"/>
              </a:rPr>
              <a:t> </a:t>
            </a:r>
            <a:r>
              <a:rPr sz="769">
                <a:latin typeface="Times New Roman"/>
                <a:cs typeface="Times New Roman"/>
              </a:rPr>
              <a:t>run</a:t>
            </a:r>
            <a:r>
              <a:rPr sz="769" spc="-15">
                <a:latin typeface="Times New Roman"/>
                <a:cs typeface="Times New Roman"/>
              </a:rPr>
              <a:t> </a:t>
            </a:r>
            <a:r>
              <a:rPr sz="769" spc="-8">
                <a:latin typeface="Times New Roman"/>
                <a:cs typeface="Times New Roman"/>
              </a:rPr>
              <a:t>scorers</a:t>
            </a:r>
            <a:endParaRPr sz="769">
              <a:latin typeface="Times New Roman"/>
              <a:cs typeface="Times New Roman"/>
            </a:endParaRPr>
          </a:p>
          <a:p>
            <a:pPr>
              <a:lnSpc>
                <a:spcPct val="100000"/>
              </a:lnSpc>
              <a:spcBef>
                <a:spcPts val="77"/>
              </a:spcBef>
            </a:pPr>
            <a:endParaRPr sz="769">
              <a:latin typeface="Times New Roman"/>
              <a:cs typeface="Times New Roman"/>
            </a:endParaRPr>
          </a:p>
          <a:p>
            <a:pPr marL="9768">
              <a:lnSpc>
                <a:spcPct val="100000"/>
              </a:lnSpc>
            </a:pPr>
            <a:r>
              <a:rPr sz="923" b="1" i="1">
                <a:latin typeface="Times New Roman"/>
                <a:cs typeface="Times New Roman"/>
              </a:rPr>
              <a:t>4.3.</a:t>
            </a:r>
            <a:r>
              <a:rPr sz="923" b="1" i="1" spc="-12">
                <a:latin typeface="Times New Roman"/>
                <a:cs typeface="Times New Roman"/>
              </a:rPr>
              <a:t> </a:t>
            </a:r>
            <a:r>
              <a:rPr sz="923" b="1" i="1">
                <a:latin typeface="Times New Roman"/>
                <a:cs typeface="Times New Roman"/>
              </a:rPr>
              <a:t>Performance</a:t>
            </a:r>
            <a:r>
              <a:rPr sz="923" b="1" i="1" spc="-15">
                <a:latin typeface="Times New Roman"/>
                <a:cs typeface="Times New Roman"/>
              </a:rPr>
              <a:t> </a:t>
            </a:r>
            <a:r>
              <a:rPr sz="923" b="1" i="1" spc="-8">
                <a:latin typeface="Times New Roman"/>
                <a:cs typeface="Times New Roman"/>
              </a:rPr>
              <a:t>Evaluation</a:t>
            </a:r>
            <a:endParaRPr sz="923">
              <a:latin typeface="Times New Roman"/>
              <a:cs typeface="Times New Roman"/>
            </a:endParaRPr>
          </a:p>
          <a:p>
            <a:pPr marL="9768" marR="3907" indent="140660" algn="just">
              <a:lnSpc>
                <a:spcPct val="100000"/>
              </a:lnSpc>
              <a:spcBef>
                <a:spcPts val="681"/>
              </a:spcBef>
            </a:pPr>
            <a:r>
              <a:rPr sz="769">
                <a:latin typeface="Times New Roman"/>
                <a:cs typeface="Times New Roman"/>
              </a:rPr>
              <a:t>1)</a:t>
            </a:r>
            <a:r>
              <a:rPr sz="769" spc="12">
                <a:latin typeface="Times New Roman"/>
                <a:cs typeface="Times New Roman"/>
              </a:rPr>
              <a:t> </a:t>
            </a:r>
            <a:r>
              <a:rPr sz="769">
                <a:latin typeface="Times New Roman"/>
                <a:cs typeface="Times New Roman"/>
              </a:rPr>
              <a:t>Accuracy:</a:t>
            </a:r>
            <a:r>
              <a:rPr sz="769" spc="150">
                <a:latin typeface="Times New Roman"/>
                <a:cs typeface="Times New Roman"/>
              </a:rPr>
              <a:t>  </a:t>
            </a:r>
            <a:r>
              <a:rPr sz="769">
                <a:latin typeface="Times New Roman"/>
                <a:cs typeface="Times New Roman"/>
              </a:rPr>
              <a:t>The</a:t>
            </a:r>
            <a:r>
              <a:rPr sz="769" spc="146">
                <a:latin typeface="Times New Roman"/>
                <a:cs typeface="Times New Roman"/>
              </a:rPr>
              <a:t>  </a:t>
            </a:r>
            <a:r>
              <a:rPr sz="769">
                <a:latin typeface="Times New Roman"/>
                <a:cs typeface="Times New Roman"/>
              </a:rPr>
              <a:t>fraction</a:t>
            </a:r>
            <a:r>
              <a:rPr sz="769" spc="150">
                <a:latin typeface="Times New Roman"/>
                <a:cs typeface="Times New Roman"/>
              </a:rPr>
              <a:t>  </a:t>
            </a:r>
            <a:r>
              <a:rPr sz="769">
                <a:latin typeface="Times New Roman"/>
                <a:cs typeface="Times New Roman"/>
              </a:rPr>
              <a:t>of</a:t>
            </a:r>
            <a:r>
              <a:rPr sz="769" spc="150">
                <a:latin typeface="Times New Roman"/>
                <a:cs typeface="Times New Roman"/>
              </a:rPr>
              <a:t>  </a:t>
            </a:r>
            <a:r>
              <a:rPr sz="769">
                <a:latin typeface="Times New Roman"/>
                <a:cs typeface="Times New Roman"/>
              </a:rPr>
              <a:t>correct</a:t>
            </a:r>
            <a:r>
              <a:rPr sz="769" spc="146">
                <a:latin typeface="Times New Roman"/>
                <a:cs typeface="Times New Roman"/>
              </a:rPr>
              <a:t>  </a:t>
            </a:r>
            <a:r>
              <a:rPr sz="769" spc="-8">
                <a:latin typeface="Times New Roman"/>
                <a:cs typeface="Times New Roman"/>
              </a:rPr>
              <a:t>forecast </a:t>
            </a:r>
            <a:r>
              <a:rPr sz="769">
                <a:latin typeface="Times New Roman"/>
                <a:cs typeface="Times New Roman"/>
              </a:rPr>
              <a:t>in</a:t>
            </a:r>
            <a:r>
              <a:rPr sz="769" spc="-12">
                <a:latin typeface="Times New Roman"/>
                <a:cs typeface="Times New Roman"/>
              </a:rPr>
              <a:t> </a:t>
            </a:r>
            <a:r>
              <a:rPr sz="769">
                <a:latin typeface="Times New Roman"/>
                <a:cs typeface="Times New Roman"/>
              </a:rPr>
              <a:t>all</a:t>
            </a:r>
            <a:r>
              <a:rPr sz="769" spc="-8">
                <a:latin typeface="Times New Roman"/>
                <a:cs typeface="Times New Roman"/>
              </a:rPr>
              <a:t> </a:t>
            </a:r>
            <a:r>
              <a:rPr sz="769">
                <a:latin typeface="Times New Roman"/>
                <a:cs typeface="Times New Roman"/>
              </a:rPr>
              <a:t>predictions</a:t>
            </a:r>
            <a:r>
              <a:rPr sz="769" spc="-8">
                <a:latin typeface="Times New Roman"/>
                <a:cs typeface="Times New Roman"/>
              </a:rPr>
              <a:t> </a:t>
            </a:r>
            <a:r>
              <a:rPr sz="769">
                <a:latin typeface="Times New Roman"/>
                <a:cs typeface="Times New Roman"/>
              </a:rPr>
              <a:t>is</a:t>
            </a:r>
            <a:r>
              <a:rPr sz="769" spc="215">
                <a:latin typeface="Times New Roman"/>
                <a:cs typeface="Times New Roman"/>
              </a:rPr>
              <a:t>   </a:t>
            </a:r>
            <a:r>
              <a:rPr sz="769">
                <a:latin typeface="Times New Roman"/>
                <a:cs typeface="Times New Roman"/>
              </a:rPr>
              <a:t>known</a:t>
            </a:r>
            <a:r>
              <a:rPr sz="769" spc="15">
                <a:latin typeface="Times New Roman"/>
                <a:cs typeface="Times New Roman"/>
              </a:rPr>
              <a:t> </a:t>
            </a:r>
            <a:r>
              <a:rPr sz="769">
                <a:latin typeface="Times New Roman"/>
                <a:cs typeface="Times New Roman"/>
              </a:rPr>
              <a:t>as</a:t>
            </a:r>
            <a:r>
              <a:rPr sz="769" spc="-12">
                <a:latin typeface="Times New Roman"/>
                <a:cs typeface="Times New Roman"/>
              </a:rPr>
              <a:t> </a:t>
            </a:r>
            <a:r>
              <a:rPr sz="769">
                <a:latin typeface="Times New Roman"/>
                <a:cs typeface="Times New Roman"/>
              </a:rPr>
              <a:t>accuracy.</a:t>
            </a:r>
            <a:r>
              <a:rPr sz="769" spc="215">
                <a:latin typeface="Times New Roman"/>
                <a:cs typeface="Times New Roman"/>
              </a:rPr>
              <a:t>   </a:t>
            </a:r>
            <a:r>
              <a:rPr sz="769">
                <a:latin typeface="Times New Roman"/>
                <a:cs typeface="Times New Roman"/>
              </a:rPr>
              <a:t>In</a:t>
            </a:r>
            <a:r>
              <a:rPr sz="769" spc="215">
                <a:latin typeface="Times New Roman"/>
                <a:cs typeface="Times New Roman"/>
              </a:rPr>
              <a:t>   </a:t>
            </a:r>
            <a:r>
              <a:rPr sz="769" spc="-15">
                <a:latin typeface="Times New Roman"/>
                <a:cs typeface="Times New Roman"/>
              </a:rPr>
              <a:t>this </a:t>
            </a:r>
            <a:r>
              <a:rPr sz="769">
                <a:latin typeface="Times New Roman"/>
                <a:cs typeface="Times New Roman"/>
              </a:rPr>
              <a:t>experiment,</a:t>
            </a:r>
            <a:r>
              <a:rPr sz="769" spc="265">
                <a:latin typeface="Times New Roman"/>
                <a:cs typeface="Times New Roman"/>
              </a:rPr>
              <a:t> </a:t>
            </a:r>
            <a:r>
              <a:rPr sz="769">
                <a:latin typeface="Times New Roman"/>
                <a:cs typeface="Times New Roman"/>
              </a:rPr>
              <a:t>random</a:t>
            </a:r>
            <a:r>
              <a:rPr sz="769" spc="262">
                <a:latin typeface="Times New Roman"/>
                <a:cs typeface="Times New Roman"/>
              </a:rPr>
              <a:t> </a:t>
            </a:r>
            <a:r>
              <a:rPr sz="769">
                <a:latin typeface="Times New Roman"/>
                <a:cs typeface="Times New Roman"/>
              </a:rPr>
              <a:t>forest</a:t>
            </a:r>
            <a:r>
              <a:rPr sz="769" spc="273">
                <a:latin typeface="Times New Roman"/>
                <a:cs typeface="Times New Roman"/>
              </a:rPr>
              <a:t> </a:t>
            </a:r>
            <a:r>
              <a:rPr sz="769">
                <a:latin typeface="Times New Roman"/>
                <a:cs typeface="Times New Roman"/>
              </a:rPr>
              <a:t>classifier</a:t>
            </a:r>
            <a:r>
              <a:rPr sz="769" spc="281">
                <a:latin typeface="Times New Roman"/>
                <a:cs typeface="Times New Roman"/>
              </a:rPr>
              <a:t> </a:t>
            </a:r>
            <a:r>
              <a:rPr sz="769">
                <a:latin typeface="Times New Roman"/>
                <a:cs typeface="Times New Roman"/>
              </a:rPr>
              <a:t>outruns</a:t>
            </a:r>
            <a:r>
              <a:rPr sz="769" spc="269">
                <a:latin typeface="Times New Roman"/>
                <a:cs typeface="Times New Roman"/>
              </a:rPr>
              <a:t> </a:t>
            </a:r>
            <a:r>
              <a:rPr sz="769">
                <a:latin typeface="Times New Roman"/>
                <a:cs typeface="Times New Roman"/>
              </a:rPr>
              <a:t>all</a:t>
            </a:r>
            <a:r>
              <a:rPr sz="769" spc="269">
                <a:latin typeface="Times New Roman"/>
                <a:cs typeface="Times New Roman"/>
              </a:rPr>
              <a:t> </a:t>
            </a:r>
            <a:r>
              <a:rPr sz="769" spc="-19">
                <a:latin typeface="Times New Roman"/>
                <a:cs typeface="Times New Roman"/>
              </a:rPr>
              <a:t>the</a:t>
            </a:r>
            <a:endParaRPr sz="769">
              <a:latin typeface="Times New Roman"/>
              <a:cs typeface="Times New Roman"/>
            </a:endParaRPr>
          </a:p>
        </p:txBody>
      </p:sp>
      <p:sp>
        <p:nvSpPr>
          <p:cNvPr id="8" name="object 8"/>
          <p:cNvSpPr txBox="1"/>
          <p:nvPr/>
        </p:nvSpPr>
        <p:spPr>
          <a:xfrm>
            <a:off x="7410047" y="2937552"/>
            <a:ext cx="2239819" cy="371187"/>
          </a:xfrm>
          <a:prstGeom prst="rect">
            <a:avLst/>
          </a:prstGeom>
        </p:spPr>
        <p:txBody>
          <a:bodyPr vert="horz" wrap="square" lIns="0" tIns="9280" rIns="0" bIns="0" rtlCol="0">
            <a:spAutoFit/>
          </a:bodyPr>
          <a:lstStyle/>
          <a:p>
            <a:pPr marL="9768" marR="3907" algn="just">
              <a:lnSpc>
                <a:spcPct val="100000"/>
              </a:lnSpc>
              <a:spcBef>
                <a:spcPts val="73"/>
              </a:spcBef>
            </a:pPr>
            <a:r>
              <a:rPr sz="769">
                <a:latin typeface="Times New Roman"/>
                <a:cs typeface="Times New Roman"/>
              </a:rPr>
              <a:t>algorithms</a:t>
            </a:r>
            <a:r>
              <a:rPr sz="769" spc="-23">
                <a:latin typeface="Times New Roman"/>
                <a:cs typeface="Times New Roman"/>
              </a:rPr>
              <a:t> </a:t>
            </a:r>
            <a:r>
              <a:rPr sz="769">
                <a:latin typeface="Times New Roman"/>
                <a:cs typeface="Times New Roman"/>
              </a:rPr>
              <a:t>by</a:t>
            </a:r>
            <a:r>
              <a:rPr sz="769" spc="-35">
                <a:latin typeface="Times New Roman"/>
                <a:cs typeface="Times New Roman"/>
              </a:rPr>
              <a:t> </a:t>
            </a:r>
            <a:r>
              <a:rPr sz="769">
                <a:latin typeface="Times New Roman"/>
                <a:cs typeface="Times New Roman"/>
              </a:rPr>
              <a:t>predicting</a:t>
            </a:r>
            <a:r>
              <a:rPr sz="769" spc="-23">
                <a:latin typeface="Times New Roman"/>
                <a:cs typeface="Times New Roman"/>
              </a:rPr>
              <a:t> </a:t>
            </a:r>
            <a:r>
              <a:rPr sz="769">
                <a:latin typeface="Times New Roman"/>
                <a:cs typeface="Times New Roman"/>
              </a:rPr>
              <a:t>the</a:t>
            </a:r>
            <a:r>
              <a:rPr sz="769" spc="-19">
                <a:latin typeface="Times New Roman"/>
                <a:cs typeface="Times New Roman"/>
              </a:rPr>
              <a:t> </a:t>
            </a:r>
            <a:r>
              <a:rPr sz="769">
                <a:latin typeface="Times New Roman"/>
                <a:cs typeface="Times New Roman"/>
              </a:rPr>
              <a:t>result</a:t>
            </a:r>
            <a:r>
              <a:rPr sz="769" spc="4">
                <a:latin typeface="Times New Roman"/>
                <a:cs typeface="Times New Roman"/>
              </a:rPr>
              <a:t> </a:t>
            </a:r>
            <a:r>
              <a:rPr sz="769">
                <a:latin typeface="Times New Roman"/>
                <a:cs typeface="Times New Roman"/>
              </a:rPr>
              <a:t>with</a:t>
            </a:r>
            <a:r>
              <a:rPr sz="769" spc="-23">
                <a:latin typeface="Times New Roman"/>
                <a:cs typeface="Times New Roman"/>
              </a:rPr>
              <a:t> </a:t>
            </a:r>
            <a:r>
              <a:rPr sz="769">
                <a:latin typeface="Times New Roman"/>
                <a:cs typeface="Times New Roman"/>
              </a:rPr>
              <a:t>highest</a:t>
            </a:r>
            <a:r>
              <a:rPr sz="769" spc="-23">
                <a:latin typeface="Times New Roman"/>
                <a:cs typeface="Times New Roman"/>
              </a:rPr>
              <a:t> </a:t>
            </a:r>
            <a:r>
              <a:rPr sz="769" spc="-8">
                <a:latin typeface="Times New Roman"/>
                <a:cs typeface="Times New Roman"/>
              </a:rPr>
              <a:t>accuracy </a:t>
            </a:r>
            <a:r>
              <a:rPr sz="769">
                <a:latin typeface="Times New Roman"/>
                <a:cs typeface="Times New Roman"/>
              </a:rPr>
              <a:t>of</a:t>
            </a:r>
            <a:r>
              <a:rPr sz="769" spc="92">
                <a:latin typeface="Times New Roman"/>
                <a:cs typeface="Times New Roman"/>
              </a:rPr>
              <a:t> </a:t>
            </a:r>
            <a:r>
              <a:rPr sz="769">
                <a:latin typeface="Times New Roman"/>
                <a:cs typeface="Times New Roman"/>
              </a:rPr>
              <a:t>88.10%.</a:t>
            </a:r>
            <a:r>
              <a:rPr sz="769" spc="96">
                <a:latin typeface="Times New Roman"/>
                <a:cs typeface="Times New Roman"/>
              </a:rPr>
              <a:t> </a:t>
            </a:r>
            <a:r>
              <a:rPr sz="769">
                <a:latin typeface="Times New Roman"/>
                <a:cs typeface="Times New Roman"/>
              </a:rPr>
              <a:t>The</a:t>
            </a:r>
            <a:r>
              <a:rPr sz="769" spc="104">
                <a:latin typeface="Times New Roman"/>
                <a:cs typeface="Times New Roman"/>
              </a:rPr>
              <a:t> </a:t>
            </a:r>
            <a:r>
              <a:rPr sz="769">
                <a:latin typeface="Times New Roman"/>
                <a:cs typeface="Times New Roman"/>
              </a:rPr>
              <a:t>figure</a:t>
            </a:r>
            <a:r>
              <a:rPr sz="769" spc="100">
                <a:latin typeface="Times New Roman"/>
                <a:cs typeface="Times New Roman"/>
              </a:rPr>
              <a:t> </a:t>
            </a:r>
            <a:r>
              <a:rPr sz="769">
                <a:latin typeface="Times New Roman"/>
                <a:cs typeface="Times New Roman"/>
              </a:rPr>
              <a:t>10</a:t>
            </a:r>
            <a:r>
              <a:rPr sz="769" spc="108">
                <a:latin typeface="Times New Roman"/>
                <a:cs typeface="Times New Roman"/>
              </a:rPr>
              <a:t> </a:t>
            </a:r>
            <a:r>
              <a:rPr sz="769">
                <a:latin typeface="Times New Roman"/>
                <a:cs typeface="Times New Roman"/>
              </a:rPr>
              <a:t>shows</a:t>
            </a:r>
            <a:r>
              <a:rPr sz="769" spc="96">
                <a:latin typeface="Times New Roman"/>
                <a:cs typeface="Times New Roman"/>
              </a:rPr>
              <a:t> </a:t>
            </a:r>
            <a:r>
              <a:rPr sz="769">
                <a:latin typeface="Times New Roman"/>
                <a:cs typeface="Times New Roman"/>
              </a:rPr>
              <a:t>the</a:t>
            </a:r>
            <a:r>
              <a:rPr sz="769" spc="100">
                <a:latin typeface="Times New Roman"/>
                <a:cs typeface="Times New Roman"/>
              </a:rPr>
              <a:t> </a:t>
            </a:r>
            <a:r>
              <a:rPr sz="769">
                <a:latin typeface="Times New Roman"/>
                <a:cs typeface="Times New Roman"/>
              </a:rPr>
              <a:t>accuracies</a:t>
            </a:r>
            <a:r>
              <a:rPr sz="769" spc="100">
                <a:latin typeface="Times New Roman"/>
                <a:cs typeface="Times New Roman"/>
              </a:rPr>
              <a:t> </a:t>
            </a:r>
            <a:r>
              <a:rPr sz="769">
                <a:latin typeface="Times New Roman"/>
                <a:cs typeface="Times New Roman"/>
              </a:rPr>
              <a:t>of</a:t>
            </a:r>
            <a:r>
              <a:rPr sz="769" spc="92">
                <a:latin typeface="Times New Roman"/>
                <a:cs typeface="Times New Roman"/>
              </a:rPr>
              <a:t> </a:t>
            </a:r>
            <a:r>
              <a:rPr sz="769" spc="-19">
                <a:latin typeface="Times New Roman"/>
                <a:cs typeface="Times New Roman"/>
              </a:rPr>
              <a:t>the </a:t>
            </a:r>
            <a:r>
              <a:rPr sz="769">
                <a:latin typeface="Times New Roman"/>
                <a:cs typeface="Times New Roman"/>
              </a:rPr>
              <a:t>various</a:t>
            </a:r>
            <a:r>
              <a:rPr sz="769" spc="-38">
                <a:latin typeface="Times New Roman"/>
                <a:cs typeface="Times New Roman"/>
              </a:rPr>
              <a:t> </a:t>
            </a:r>
            <a:r>
              <a:rPr sz="769">
                <a:latin typeface="Times New Roman"/>
                <a:cs typeface="Times New Roman"/>
              </a:rPr>
              <a:t>algorithms</a:t>
            </a:r>
            <a:r>
              <a:rPr sz="769" spc="-27">
                <a:latin typeface="Times New Roman"/>
                <a:cs typeface="Times New Roman"/>
              </a:rPr>
              <a:t> </a:t>
            </a:r>
            <a:r>
              <a:rPr sz="769" spc="-8">
                <a:latin typeface="Times New Roman"/>
                <a:cs typeface="Times New Roman"/>
              </a:rPr>
              <a:t>implemented.</a:t>
            </a:r>
            <a:endParaRPr sz="769">
              <a:latin typeface="Times New Roman"/>
              <a:cs typeface="Times New Roman"/>
            </a:endParaRPr>
          </a:p>
        </p:txBody>
      </p:sp>
      <p:sp>
        <p:nvSpPr>
          <p:cNvPr id="9" name="object 9"/>
          <p:cNvSpPr txBox="1"/>
          <p:nvPr/>
        </p:nvSpPr>
        <p:spPr>
          <a:xfrm>
            <a:off x="7410048" y="4435778"/>
            <a:ext cx="1673759" cy="136753"/>
          </a:xfrm>
          <a:prstGeom prst="rect">
            <a:avLst/>
          </a:prstGeom>
        </p:spPr>
        <p:txBody>
          <a:bodyPr vert="horz" wrap="square" lIns="0" tIns="9280" rIns="0" bIns="0" rtlCol="0">
            <a:spAutoFit/>
          </a:bodyPr>
          <a:lstStyle/>
          <a:p>
            <a:pPr marL="9768">
              <a:lnSpc>
                <a:spcPct val="100000"/>
              </a:lnSpc>
              <a:spcBef>
                <a:spcPts val="73"/>
              </a:spcBef>
            </a:pPr>
            <a:r>
              <a:rPr sz="769" b="1">
                <a:latin typeface="Times New Roman"/>
                <a:cs typeface="Times New Roman"/>
              </a:rPr>
              <a:t>Figure</a:t>
            </a:r>
            <a:r>
              <a:rPr sz="769" b="1" spc="-12">
                <a:latin typeface="Times New Roman"/>
                <a:cs typeface="Times New Roman"/>
              </a:rPr>
              <a:t> </a:t>
            </a:r>
            <a:r>
              <a:rPr sz="769" b="1">
                <a:latin typeface="Times New Roman"/>
                <a:cs typeface="Times New Roman"/>
              </a:rPr>
              <a:t>10</a:t>
            </a:r>
            <a:r>
              <a:rPr sz="769" b="1" spc="-4">
                <a:latin typeface="Times New Roman"/>
                <a:cs typeface="Times New Roman"/>
              </a:rPr>
              <a:t> </a:t>
            </a:r>
            <a:r>
              <a:rPr sz="769" spc="-8">
                <a:latin typeface="Times New Roman"/>
                <a:cs typeface="Times New Roman"/>
              </a:rPr>
              <a:t>Accuracy</a:t>
            </a:r>
            <a:r>
              <a:rPr sz="769" spc="-23">
                <a:latin typeface="Times New Roman"/>
                <a:cs typeface="Times New Roman"/>
              </a:rPr>
              <a:t> </a:t>
            </a:r>
            <a:r>
              <a:rPr sz="769">
                <a:latin typeface="Times New Roman"/>
                <a:cs typeface="Times New Roman"/>
              </a:rPr>
              <a:t>of</a:t>
            </a:r>
            <a:r>
              <a:rPr sz="769" spc="-15">
                <a:latin typeface="Times New Roman"/>
                <a:cs typeface="Times New Roman"/>
              </a:rPr>
              <a:t> </a:t>
            </a:r>
            <a:r>
              <a:rPr sz="769">
                <a:latin typeface="Times New Roman"/>
                <a:cs typeface="Times New Roman"/>
              </a:rPr>
              <a:t>various</a:t>
            </a:r>
            <a:r>
              <a:rPr sz="769" spc="-12">
                <a:latin typeface="Times New Roman"/>
                <a:cs typeface="Times New Roman"/>
              </a:rPr>
              <a:t> </a:t>
            </a:r>
            <a:r>
              <a:rPr sz="769" spc="-8">
                <a:latin typeface="Times New Roman"/>
                <a:cs typeface="Times New Roman"/>
              </a:rPr>
              <a:t>algorithms</a:t>
            </a:r>
            <a:endParaRPr sz="769">
              <a:latin typeface="Times New Roman"/>
              <a:cs typeface="Times New Roman"/>
            </a:endParaRPr>
          </a:p>
        </p:txBody>
      </p:sp>
      <p:sp>
        <p:nvSpPr>
          <p:cNvPr id="10" name="object 10"/>
          <p:cNvSpPr txBox="1"/>
          <p:nvPr/>
        </p:nvSpPr>
        <p:spPr>
          <a:xfrm>
            <a:off x="7410047" y="4640907"/>
            <a:ext cx="2238353" cy="658368"/>
          </a:xfrm>
          <a:prstGeom prst="rect">
            <a:avLst/>
          </a:prstGeom>
        </p:spPr>
        <p:txBody>
          <a:bodyPr vert="horz" wrap="square" lIns="0" tIns="9280" rIns="0" bIns="0" rtlCol="0">
            <a:spAutoFit/>
          </a:bodyPr>
          <a:lstStyle/>
          <a:p>
            <a:pPr marL="9768" marR="3907" indent="140660" algn="just">
              <a:lnSpc>
                <a:spcPct val="100000"/>
              </a:lnSpc>
              <a:spcBef>
                <a:spcPts val="73"/>
              </a:spcBef>
            </a:pPr>
            <a:r>
              <a:rPr sz="769">
                <a:latin typeface="Times New Roman"/>
                <a:cs typeface="Times New Roman"/>
              </a:rPr>
              <a:t>Table</a:t>
            </a:r>
            <a:r>
              <a:rPr sz="769" spc="-23">
                <a:latin typeface="Times New Roman"/>
                <a:cs typeface="Times New Roman"/>
              </a:rPr>
              <a:t> </a:t>
            </a:r>
            <a:r>
              <a:rPr sz="769">
                <a:latin typeface="Times New Roman"/>
                <a:cs typeface="Times New Roman"/>
              </a:rPr>
              <a:t>7</a:t>
            </a:r>
            <a:r>
              <a:rPr sz="769" spc="-15">
                <a:latin typeface="Times New Roman"/>
                <a:cs typeface="Times New Roman"/>
              </a:rPr>
              <a:t> </a:t>
            </a:r>
            <a:r>
              <a:rPr sz="769">
                <a:latin typeface="Times New Roman"/>
                <a:cs typeface="Times New Roman"/>
              </a:rPr>
              <a:t>shows</a:t>
            </a:r>
            <a:r>
              <a:rPr sz="769" spc="-12">
                <a:latin typeface="Times New Roman"/>
                <a:cs typeface="Times New Roman"/>
              </a:rPr>
              <a:t> </a:t>
            </a:r>
            <a:r>
              <a:rPr sz="769">
                <a:latin typeface="Times New Roman"/>
                <a:cs typeface="Times New Roman"/>
              </a:rPr>
              <a:t>about</a:t>
            </a:r>
            <a:r>
              <a:rPr sz="769" spc="-12">
                <a:latin typeface="Times New Roman"/>
                <a:cs typeface="Times New Roman"/>
              </a:rPr>
              <a:t> </a:t>
            </a:r>
            <a:r>
              <a:rPr sz="769">
                <a:latin typeface="Times New Roman"/>
                <a:cs typeface="Times New Roman"/>
              </a:rPr>
              <a:t>the</a:t>
            </a:r>
            <a:r>
              <a:rPr sz="769" spc="-15">
                <a:latin typeface="Times New Roman"/>
                <a:cs typeface="Times New Roman"/>
              </a:rPr>
              <a:t> </a:t>
            </a:r>
            <a:r>
              <a:rPr sz="769">
                <a:latin typeface="Times New Roman"/>
                <a:cs typeface="Times New Roman"/>
              </a:rPr>
              <a:t>various</a:t>
            </a:r>
            <a:r>
              <a:rPr sz="769" spc="-12">
                <a:latin typeface="Times New Roman"/>
                <a:cs typeface="Times New Roman"/>
              </a:rPr>
              <a:t> </a:t>
            </a:r>
            <a:r>
              <a:rPr sz="769">
                <a:latin typeface="Times New Roman"/>
                <a:cs typeface="Times New Roman"/>
              </a:rPr>
              <a:t>algorithms</a:t>
            </a:r>
            <a:r>
              <a:rPr sz="769" spc="-12">
                <a:latin typeface="Times New Roman"/>
                <a:cs typeface="Times New Roman"/>
              </a:rPr>
              <a:t> </a:t>
            </a:r>
            <a:r>
              <a:rPr sz="769">
                <a:latin typeface="Times New Roman"/>
                <a:cs typeface="Times New Roman"/>
              </a:rPr>
              <a:t>and</a:t>
            </a:r>
            <a:r>
              <a:rPr sz="769" spc="-8">
                <a:latin typeface="Times New Roman"/>
                <a:cs typeface="Times New Roman"/>
              </a:rPr>
              <a:t> their </a:t>
            </a:r>
            <a:r>
              <a:rPr sz="769">
                <a:latin typeface="Times New Roman"/>
                <a:cs typeface="Times New Roman"/>
              </a:rPr>
              <a:t>accuracies</a:t>
            </a:r>
            <a:r>
              <a:rPr sz="769" spc="112">
                <a:latin typeface="Times New Roman"/>
                <a:cs typeface="Times New Roman"/>
              </a:rPr>
              <a:t> </a:t>
            </a:r>
            <a:r>
              <a:rPr sz="769">
                <a:latin typeface="Times New Roman"/>
                <a:cs typeface="Times New Roman"/>
              </a:rPr>
              <a:t>obtained.</a:t>
            </a:r>
            <a:r>
              <a:rPr sz="769" spc="115">
                <a:latin typeface="Times New Roman"/>
                <a:cs typeface="Times New Roman"/>
              </a:rPr>
              <a:t> </a:t>
            </a:r>
            <a:r>
              <a:rPr sz="769">
                <a:latin typeface="Times New Roman"/>
                <a:cs typeface="Times New Roman"/>
              </a:rPr>
              <a:t>It</a:t>
            </a:r>
            <a:r>
              <a:rPr sz="769" spc="115">
                <a:latin typeface="Times New Roman"/>
                <a:cs typeface="Times New Roman"/>
              </a:rPr>
              <a:t> </a:t>
            </a:r>
            <a:r>
              <a:rPr sz="769">
                <a:latin typeface="Times New Roman"/>
                <a:cs typeface="Times New Roman"/>
              </a:rPr>
              <a:t>is</a:t>
            </a:r>
            <a:r>
              <a:rPr sz="769" spc="112">
                <a:latin typeface="Times New Roman"/>
                <a:cs typeface="Times New Roman"/>
              </a:rPr>
              <a:t> </a:t>
            </a:r>
            <a:r>
              <a:rPr sz="769">
                <a:latin typeface="Times New Roman"/>
                <a:cs typeface="Times New Roman"/>
              </a:rPr>
              <a:t>clear</a:t>
            </a:r>
            <a:r>
              <a:rPr sz="769" spc="119">
                <a:latin typeface="Times New Roman"/>
                <a:cs typeface="Times New Roman"/>
              </a:rPr>
              <a:t> </a:t>
            </a:r>
            <a:r>
              <a:rPr sz="769">
                <a:latin typeface="Times New Roman"/>
                <a:cs typeface="Times New Roman"/>
              </a:rPr>
              <a:t>from</a:t>
            </a:r>
            <a:r>
              <a:rPr sz="769" spc="112">
                <a:latin typeface="Times New Roman"/>
                <a:cs typeface="Times New Roman"/>
              </a:rPr>
              <a:t> </a:t>
            </a:r>
            <a:r>
              <a:rPr sz="769">
                <a:latin typeface="Times New Roman"/>
                <a:cs typeface="Times New Roman"/>
              </a:rPr>
              <a:t>the</a:t>
            </a:r>
            <a:r>
              <a:rPr sz="769" spc="115">
                <a:latin typeface="Times New Roman"/>
                <a:cs typeface="Times New Roman"/>
              </a:rPr>
              <a:t> </a:t>
            </a:r>
            <a:r>
              <a:rPr sz="769">
                <a:latin typeface="Times New Roman"/>
                <a:cs typeface="Times New Roman"/>
              </a:rPr>
              <a:t>table</a:t>
            </a:r>
            <a:r>
              <a:rPr sz="769" spc="115">
                <a:latin typeface="Times New Roman"/>
                <a:cs typeface="Times New Roman"/>
              </a:rPr>
              <a:t> </a:t>
            </a:r>
            <a:r>
              <a:rPr sz="769">
                <a:latin typeface="Times New Roman"/>
                <a:cs typeface="Times New Roman"/>
              </a:rPr>
              <a:t>that</a:t>
            </a:r>
            <a:r>
              <a:rPr sz="769" spc="115">
                <a:latin typeface="Times New Roman"/>
                <a:cs typeface="Times New Roman"/>
              </a:rPr>
              <a:t> </a:t>
            </a:r>
            <a:r>
              <a:rPr sz="769" spc="-19">
                <a:latin typeface="Times New Roman"/>
                <a:cs typeface="Times New Roman"/>
              </a:rPr>
              <a:t>the </a:t>
            </a:r>
            <a:r>
              <a:rPr sz="769">
                <a:latin typeface="Times New Roman"/>
                <a:cs typeface="Times New Roman"/>
              </a:rPr>
              <a:t>random</a:t>
            </a:r>
            <a:r>
              <a:rPr sz="769" spc="215">
                <a:latin typeface="Times New Roman"/>
                <a:cs typeface="Times New Roman"/>
              </a:rPr>
              <a:t> </a:t>
            </a:r>
            <a:r>
              <a:rPr sz="769">
                <a:latin typeface="Times New Roman"/>
                <a:cs typeface="Times New Roman"/>
              </a:rPr>
              <a:t>forest</a:t>
            </a:r>
            <a:r>
              <a:rPr sz="769" spc="235">
                <a:latin typeface="Times New Roman"/>
                <a:cs typeface="Times New Roman"/>
              </a:rPr>
              <a:t> </a:t>
            </a:r>
            <a:r>
              <a:rPr sz="769">
                <a:latin typeface="Times New Roman"/>
                <a:cs typeface="Times New Roman"/>
              </a:rPr>
              <a:t>classifier</a:t>
            </a:r>
            <a:r>
              <a:rPr sz="769" spc="235">
                <a:latin typeface="Times New Roman"/>
                <a:cs typeface="Times New Roman"/>
              </a:rPr>
              <a:t> </a:t>
            </a:r>
            <a:r>
              <a:rPr sz="769">
                <a:latin typeface="Times New Roman"/>
                <a:cs typeface="Times New Roman"/>
              </a:rPr>
              <a:t>performed</a:t>
            </a:r>
            <a:r>
              <a:rPr sz="769" spc="238">
                <a:latin typeface="Times New Roman"/>
                <a:cs typeface="Times New Roman"/>
              </a:rPr>
              <a:t> </a:t>
            </a:r>
            <a:r>
              <a:rPr sz="769">
                <a:latin typeface="Times New Roman"/>
                <a:cs typeface="Times New Roman"/>
              </a:rPr>
              <a:t>better</a:t>
            </a:r>
            <a:r>
              <a:rPr sz="769" spc="238">
                <a:latin typeface="Times New Roman"/>
                <a:cs typeface="Times New Roman"/>
              </a:rPr>
              <a:t> </a:t>
            </a:r>
            <a:r>
              <a:rPr sz="769">
                <a:latin typeface="Times New Roman"/>
                <a:cs typeface="Times New Roman"/>
              </a:rPr>
              <a:t>than</a:t>
            </a:r>
            <a:r>
              <a:rPr sz="769" spc="250">
                <a:latin typeface="Times New Roman"/>
                <a:cs typeface="Times New Roman"/>
              </a:rPr>
              <a:t> </a:t>
            </a:r>
            <a:r>
              <a:rPr sz="769" spc="-15">
                <a:latin typeface="Times New Roman"/>
                <a:cs typeface="Times New Roman"/>
              </a:rPr>
              <a:t>other </a:t>
            </a:r>
            <a:r>
              <a:rPr sz="769" spc="-8">
                <a:latin typeface="Times New Roman"/>
                <a:cs typeface="Times New Roman"/>
              </a:rPr>
              <a:t>algorithm.</a:t>
            </a:r>
            <a:endParaRPr sz="769">
              <a:latin typeface="Times New Roman"/>
              <a:cs typeface="Times New Roman"/>
            </a:endParaRPr>
          </a:p>
          <a:p>
            <a:pPr marL="9768" algn="just">
              <a:lnSpc>
                <a:spcPct val="100000"/>
              </a:lnSpc>
              <a:spcBef>
                <a:spcPts val="415"/>
              </a:spcBef>
            </a:pPr>
            <a:r>
              <a:rPr sz="769" b="1">
                <a:latin typeface="Times New Roman"/>
                <a:cs typeface="Times New Roman"/>
              </a:rPr>
              <a:t>Table</a:t>
            </a:r>
            <a:r>
              <a:rPr sz="769" b="1" spc="-12">
                <a:latin typeface="Times New Roman"/>
                <a:cs typeface="Times New Roman"/>
              </a:rPr>
              <a:t> </a:t>
            </a:r>
            <a:r>
              <a:rPr sz="769" b="1">
                <a:latin typeface="Times New Roman"/>
                <a:cs typeface="Times New Roman"/>
              </a:rPr>
              <a:t>7.</a:t>
            </a:r>
            <a:r>
              <a:rPr sz="769" b="1" spc="-8">
                <a:latin typeface="Times New Roman"/>
                <a:cs typeface="Times New Roman"/>
              </a:rPr>
              <a:t> </a:t>
            </a:r>
            <a:r>
              <a:rPr sz="769" spc="-8">
                <a:latin typeface="Times New Roman"/>
                <a:cs typeface="Times New Roman"/>
              </a:rPr>
              <a:t>Accuracy</a:t>
            </a:r>
            <a:r>
              <a:rPr sz="769" spc="-27">
                <a:latin typeface="Times New Roman"/>
                <a:cs typeface="Times New Roman"/>
              </a:rPr>
              <a:t> </a:t>
            </a:r>
            <a:r>
              <a:rPr sz="769">
                <a:latin typeface="Times New Roman"/>
                <a:cs typeface="Times New Roman"/>
              </a:rPr>
              <a:t>achieved</a:t>
            </a:r>
            <a:r>
              <a:rPr sz="769" spc="-8">
                <a:latin typeface="Times New Roman"/>
                <a:cs typeface="Times New Roman"/>
              </a:rPr>
              <a:t> </a:t>
            </a:r>
            <a:r>
              <a:rPr sz="769">
                <a:latin typeface="Times New Roman"/>
                <a:cs typeface="Times New Roman"/>
              </a:rPr>
              <a:t>by</a:t>
            </a:r>
            <a:r>
              <a:rPr sz="769" spc="-15">
                <a:latin typeface="Times New Roman"/>
                <a:cs typeface="Times New Roman"/>
              </a:rPr>
              <a:t> </a:t>
            </a:r>
            <a:r>
              <a:rPr sz="769">
                <a:latin typeface="Times New Roman"/>
                <a:cs typeface="Times New Roman"/>
              </a:rPr>
              <a:t>the</a:t>
            </a:r>
            <a:r>
              <a:rPr sz="769" spc="-12">
                <a:latin typeface="Times New Roman"/>
                <a:cs typeface="Times New Roman"/>
              </a:rPr>
              <a:t> </a:t>
            </a:r>
            <a:r>
              <a:rPr sz="769" spc="-8">
                <a:latin typeface="Times New Roman"/>
                <a:cs typeface="Times New Roman"/>
              </a:rPr>
              <a:t>algorithms</a:t>
            </a:r>
            <a:endParaRPr sz="769">
              <a:latin typeface="Times New Roman"/>
              <a:cs typeface="Times New Roman"/>
            </a:endParaRPr>
          </a:p>
        </p:txBody>
      </p:sp>
      <p:graphicFrame>
        <p:nvGraphicFramePr>
          <p:cNvPr id="11" name="object 11"/>
          <p:cNvGraphicFramePr>
            <a:graphicFrameLocks noGrp="1"/>
          </p:cNvGraphicFramePr>
          <p:nvPr/>
        </p:nvGraphicFramePr>
        <p:xfrm>
          <a:off x="7419815" y="5362475"/>
          <a:ext cx="2216376" cy="803657"/>
        </p:xfrm>
        <a:graphic>
          <a:graphicData uri="http://schemas.openxmlformats.org/drawingml/2006/table">
            <a:tbl>
              <a:tblPr firstRow="1" bandRow="1">
                <a:tableStyleId>{2D5ABB26-0587-4C30-8999-92F81FD0307C}</a:tableStyleId>
              </a:tblPr>
              <a:tblGrid>
                <a:gridCol w="1108188">
                  <a:extLst>
                    <a:ext uri="{9D8B030D-6E8A-4147-A177-3AD203B41FA5}">
                      <a16:colId xmlns:a16="http://schemas.microsoft.com/office/drawing/2014/main" val="20000"/>
                    </a:ext>
                  </a:extLst>
                </a:gridCol>
                <a:gridCol w="1108188">
                  <a:extLst>
                    <a:ext uri="{9D8B030D-6E8A-4147-A177-3AD203B41FA5}">
                      <a16:colId xmlns:a16="http://schemas.microsoft.com/office/drawing/2014/main" val="20001"/>
                    </a:ext>
                  </a:extLst>
                </a:gridCol>
              </a:tblGrid>
              <a:tr h="121612">
                <a:tc>
                  <a:txBody>
                    <a:bodyPr/>
                    <a:lstStyle/>
                    <a:p>
                      <a:pPr marL="52259">
                        <a:lnSpc>
                          <a:spcPts val="1150"/>
                        </a:lnSpc>
                      </a:pPr>
                      <a:r>
                        <a:rPr sz="769" spc="-8">
                          <a:latin typeface="Times New Roman"/>
                          <a:cs typeface="Times New Roman"/>
                        </a:rPr>
                        <a:t>A</a:t>
                      </a:r>
                      <a:r>
                        <a:rPr sz="846" spc="-8">
                          <a:latin typeface="Times New Roman"/>
                          <a:cs typeface="Times New Roman"/>
                        </a:rPr>
                        <a:t>lgorithm</a:t>
                      </a:r>
                      <a:endParaRPr sz="11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51282">
                        <a:lnSpc>
                          <a:spcPts val="1150"/>
                        </a:lnSpc>
                      </a:pPr>
                      <a:r>
                        <a:rPr sz="769" spc="-8">
                          <a:latin typeface="Times New Roman"/>
                          <a:cs typeface="Times New Roman"/>
                        </a:rPr>
                        <a:t>A</a:t>
                      </a:r>
                      <a:r>
                        <a:rPr sz="846" spc="-8">
                          <a:latin typeface="Times New Roman"/>
                          <a:cs typeface="Times New Roman"/>
                        </a:rPr>
                        <a:t>ccuracy</a:t>
                      </a:r>
                      <a:endParaRPr sz="11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0"/>
                  </a:ext>
                </a:extLst>
              </a:tr>
              <a:tr h="121612">
                <a:tc>
                  <a:txBody>
                    <a:bodyPr/>
                    <a:lstStyle/>
                    <a:p>
                      <a:pPr marL="52259">
                        <a:lnSpc>
                          <a:spcPts val="1150"/>
                        </a:lnSpc>
                      </a:pPr>
                      <a:r>
                        <a:rPr sz="769">
                          <a:latin typeface="Times New Roman"/>
                          <a:cs typeface="Times New Roman"/>
                        </a:rPr>
                        <a:t>R</a:t>
                      </a:r>
                      <a:r>
                        <a:rPr sz="846">
                          <a:latin typeface="Times New Roman"/>
                          <a:cs typeface="Times New Roman"/>
                        </a:rPr>
                        <a:t>andom</a:t>
                      </a:r>
                      <a:r>
                        <a:rPr sz="846" spc="-19">
                          <a:latin typeface="Times New Roman"/>
                          <a:cs typeface="Times New Roman"/>
                        </a:rPr>
                        <a:t> </a:t>
                      </a:r>
                      <a:r>
                        <a:rPr sz="846" spc="-8">
                          <a:latin typeface="Times New Roman"/>
                          <a:cs typeface="Times New Roman"/>
                        </a:rPr>
                        <a:t>Forest</a:t>
                      </a:r>
                      <a:endParaRPr sz="11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51282">
                        <a:lnSpc>
                          <a:spcPts val="1090"/>
                        </a:lnSpc>
                      </a:pPr>
                      <a:r>
                        <a:rPr sz="769" spc="-8">
                          <a:latin typeface="Times New Roman"/>
                          <a:cs typeface="Times New Roman"/>
                        </a:rPr>
                        <a:t>88.10%</a:t>
                      </a:r>
                      <a:endParaRPr sz="10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1"/>
                  </a:ext>
                </a:extLst>
              </a:tr>
              <a:tr h="123078">
                <a:tc>
                  <a:txBody>
                    <a:bodyPr/>
                    <a:lstStyle/>
                    <a:p>
                      <a:pPr marL="52259">
                        <a:lnSpc>
                          <a:spcPts val="1160"/>
                        </a:lnSpc>
                      </a:pPr>
                      <a:r>
                        <a:rPr sz="769" spc="-8">
                          <a:latin typeface="Times New Roman"/>
                          <a:cs typeface="Times New Roman"/>
                        </a:rPr>
                        <a:t>K</a:t>
                      </a:r>
                      <a:r>
                        <a:rPr sz="846" spc="-8">
                          <a:latin typeface="Times New Roman"/>
                          <a:cs typeface="Times New Roman"/>
                        </a:rPr>
                        <a:t>-</a:t>
                      </a:r>
                      <a:r>
                        <a:rPr sz="846">
                          <a:latin typeface="Times New Roman"/>
                          <a:cs typeface="Times New Roman"/>
                        </a:rPr>
                        <a:t>Nearest </a:t>
                      </a:r>
                      <a:r>
                        <a:rPr sz="846" spc="-8">
                          <a:latin typeface="Times New Roman"/>
                          <a:cs typeface="Times New Roman"/>
                        </a:rPr>
                        <a:t>Neighbor</a:t>
                      </a:r>
                      <a:endParaRPr sz="11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51282">
                        <a:lnSpc>
                          <a:spcPts val="1100"/>
                        </a:lnSpc>
                      </a:pPr>
                      <a:r>
                        <a:rPr sz="769" spc="-8">
                          <a:latin typeface="Times New Roman"/>
                          <a:cs typeface="Times New Roman"/>
                        </a:rPr>
                        <a:t>49.34%</a:t>
                      </a:r>
                      <a:endParaRPr sz="10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2"/>
                  </a:ext>
                </a:extLst>
              </a:tr>
              <a:tr h="121612">
                <a:tc>
                  <a:txBody>
                    <a:bodyPr/>
                    <a:lstStyle/>
                    <a:p>
                      <a:pPr marL="52259">
                        <a:lnSpc>
                          <a:spcPts val="1150"/>
                        </a:lnSpc>
                      </a:pPr>
                      <a:r>
                        <a:rPr sz="769">
                          <a:latin typeface="Times New Roman"/>
                          <a:cs typeface="Times New Roman"/>
                        </a:rPr>
                        <a:t>L</a:t>
                      </a:r>
                      <a:r>
                        <a:rPr sz="846">
                          <a:latin typeface="Times New Roman"/>
                          <a:cs typeface="Times New Roman"/>
                        </a:rPr>
                        <a:t>ogistic</a:t>
                      </a:r>
                      <a:r>
                        <a:rPr sz="846" spc="-8">
                          <a:latin typeface="Times New Roman"/>
                          <a:cs typeface="Times New Roman"/>
                        </a:rPr>
                        <a:t> Regression</a:t>
                      </a:r>
                      <a:endParaRPr sz="11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51282">
                        <a:lnSpc>
                          <a:spcPts val="1090"/>
                        </a:lnSpc>
                      </a:pPr>
                      <a:r>
                        <a:rPr sz="769" spc="-8">
                          <a:latin typeface="Times New Roman"/>
                          <a:cs typeface="Times New Roman"/>
                        </a:rPr>
                        <a:t>51.40%</a:t>
                      </a:r>
                      <a:endParaRPr sz="10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3"/>
                  </a:ext>
                </a:extLst>
              </a:tr>
              <a:tr h="111356">
                <a:tc>
                  <a:txBody>
                    <a:bodyPr/>
                    <a:lstStyle/>
                    <a:p>
                      <a:pPr marL="52259">
                        <a:lnSpc>
                          <a:spcPts val="1040"/>
                        </a:lnSpc>
                      </a:pPr>
                      <a:r>
                        <a:rPr sz="769" spc="-19">
                          <a:latin typeface="Times New Roman"/>
                          <a:cs typeface="Times New Roman"/>
                        </a:rPr>
                        <a:t>SVM</a:t>
                      </a:r>
                      <a:endParaRPr sz="10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51282">
                        <a:lnSpc>
                          <a:spcPts val="1040"/>
                        </a:lnSpc>
                      </a:pPr>
                      <a:r>
                        <a:rPr sz="769" spc="-8">
                          <a:latin typeface="Times New Roman"/>
                          <a:cs typeface="Times New Roman"/>
                        </a:rPr>
                        <a:t>32.6%</a:t>
                      </a:r>
                      <a:endParaRPr sz="10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4"/>
                  </a:ext>
                </a:extLst>
              </a:tr>
              <a:tr h="112333">
                <a:tc>
                  <a:txBody>
                    <a:bodyPr/>
                    <a:lstStyle/>
                    <a:p>
                      <a:pPr marL="52259">
                        <a:lnSpc>
                          <a:spcPts val="1050"/>
                        </a:lnSpc>
                      </a:pPr>
                      <a:r>
                        <a:rPr sz="769">
                          <a:latin typeface="Times New Roman"/>
                          <a:cs typeface="Times New Roman"/>
                        </a:rPr>
                        <a:t>Linear</a:t>
                      </a:r>
                      <a:r>
                        <a:rPr sz="769" spc="-38">
                          <a:latin typeface="Times New Roman"/>
                          <a:cs typeface="Times New Roman"/>
                        </a:rPr>
                        <a:t> </a:t>
                      </a:r>
                      <a:r>
                        <a:rPr sz="769" spc="-8">
                          <a:latin typeface="Times New Roman"/>
                          <a:cs typeface="Times New Roman"/>
                        </a:rPr>
                        <a:t>Regression</a:t>
                      </a:r>
                      <a:endParaRPr sz="10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51282">
                        <a:lnSpc>
                          <a:spcPts val="1050"/>
                        </a:lnSpc>
                      </a:pPr>
                      <a:r>
                        <a:rPr sz="769" spc="-8">
                          <a:latin typeface="Times New Roman"/>
                          <a:cs typeface="Times New Roman"/>
                        </a:rPr>
                        <a:t>44.05%</a:t>
                      </a:r>
                      <a:endParaRPr sz="10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5"/>
                  </a:ext>
                </a:extLst>
              </a:tr>
            </a:tbl>
          </a:graphicData>
        </a:graphic>
      </p:graphicFrame>
      <p:sp>
        <p:nvSpPr>
          <p:cNvPr id="12" name="object 12"/>
          <p:cNvSpPr txBox="1"/>
          <p:nvPr/>
        </p:nvSpPr>
        <p:spPr>
          <a:xfrm>
            <a:off x="7410047" y="6173225"/>
            <a:ext cx="2239819" cy="371187"/>
          </a:xfrm>
          <a:prstGeom prst="rect">
            <a:avLst/>
          </a:prstGeom>
        </p:spPr>
        <p:txBody>
          <a:bodyPr vert="horz" wrap="square" lIns="0" tIns="9280" rIns="0" bIns="0" rtlCol="0">
            <a:spAutoFit/>
          </a:bodyPr>
          <a:lstStyle/>
          <a:p>
            <a:pPr marL="9768" marR="3907" indent="140660" algn="just">
              <a:lnSpc>
                <a:spcPct val="100000"/>
              </a:lnSpc>
              <a:spcBef>
                <a:spcPts val="73"/>
              </a:spcBef>
            </a:pPr>
            <a:r>
              <a:rPr sz="769">
                <a:latin typeface="Times New Roman"/>
                <a:cs typeface="Times New Roman"/>
              </a:rPr>
              <a:t>Furthermore,</a:t>
            </a:r>
            <a:r>
              <a:rPr sz="769" spc="42">
                <a:latin typeface="Times New Roman"/>
                <a:cs typeface="Times New Roman"/>
              </a:rPr>
              <a:t> </a:t>
            </a:r>
            <a:r>
              <a:rPr sz="769" spc="-8">
                <a:latin typeface="Times New Roman"/>
                <a:cs typeface="Times New Roman"/>
              </a:rPr>
              <a:t>2-</a:t>
            </a:r>
            <a:r>
              <a:rPr sz="769">
                <a:latin typeface="Times New Roman"/>
                <a:cs typeface="Times New Roman"/>
              </a:rPr>
              <a:t>fold,</a:t>
            </a:r>
            <a:r>
              <a:rPr sz="769" spc="46">
                <a:latin typeface="Times New Roman"/>
                <a:cs typeface="Times New Roman"/>
              </a:rPr>
              <a:t> </a:t>
            </a:r>
            <a:r>
              <a:rPr sz="769" spc="-8">
                <a:latin typeface="Times New Roman"/>
                <a:cs typeface="Times New Roman"/>
              </a:rPr>
              <a:t>5-</a:t>
            </a:r>
            <a:r>
              <a:rPr sz="769">
                <a:latin typeface="Times New Roman"/>
                <a:cs typeface="Times New Roman"/>
              </a:rPr>
              <a:t>fold,</a:t>
            </a:r>
            <a:r>
              <a:rPr sz="769" spc="46">
                <a:latin typeface="Times New Roman"/>
                <a:cs typeface="Times New Roman"/>
              </a:rPr>
              <a:t> </a:t>
            </a:r>
            <a:r>
              <a:rPr sz="769" spc="-8">
                <a:latin typeface="Times New Roman"/>
                <a:cs typeface="Times New Roman"/>
              </a:rPr>
              <a:t>10-</a:t>
            </a:r>
            <a:r>
              <a:rPr sz="769">
                <a:latin typeface="Times New Roman"/>
                <a:cs typeface="Times New Roman"/>
              </a:rPr>
              <a:t>fold</a:t>
            </a:r>
            <a:r>
              <a:rPr sz="769" spc="46">
                <a:latin typeface="Times New Roman"/>
                <a:cs typeface="Times New Roman"/>
              </a:rPr>
              <a:t> </a:t>
            </a:r>
            <a:r>
              <a:rPr sz="769">
                <a:latin typeface="Times New Roman"/>
                <a:cs typeface="Times New Roman"/>
              </a:rPr>
              <a:t>cross</a:t>
            </a:r>
            <a:r>
              <a:rPr sz="769" spc="42">
                <a:latin typeface="Times New Roman"/>
                <a:cs typeface="Times New Roman"/>
              </a:rPr>
              <a:t> </a:t>
            </a:r>
            <a:r>
              <a:rPr sz="769" spc="-8">
                <a:latin typeface="Times New Roman"/>
                <a:cs typeface="Times New Roman"/>
              </a:rPr>
              <a:t>validation </a:t>
            </a:r>
            <a:r>
              <a:rPr sz="769">
                <a:latin typeface="Times New Roman"/>
                <a:cs typeface="Times New Roman"/>
              </a:rPr>
              <a:t>for</a:t>
            </a:r>
            <a:r>
              <a:rPr sz="769" spc="35">
                <a:latin typeface="Times New Roman"/>
                <a:cs typeface="Times New Roman"/>
              </a:rPr>
              <a:t> </a:t>
            </a:r>
            <a:r>
              <a:rPr sz="769">
                <a:latin typeface="Times New Roman"/>
                <a:cs typeface="Times New Roman"/>
              </a:rPr>
              <a:t>rfc</a:t>
            </a:r>
            <a:r>
              <a:rPr sz="769" spc="42">
                <a:latin typeface="Times New Roman"/>
                <a:cs typeface="Times New Roman"/>
              </a:rPr>
              <a:t> </a:t>
            </a:r>
            <a:r>
              <a:rPr sz="769">
                <a:latin typeface="Times New Roman"/>
                <a:cs typeface="Times New Roman"/>
              </a:rPr>
              <a:t>is</a:t>
            </a:r>
            <a:r>
              <a:rPr sz="769" spc="27">
                <a:latin typeface="Times New Roman"/>
                <a:cs typeface="Times New Roman"/>
              </a:rPr>
              <a:t> </a:t>
            </a:r>
            <a:r>
              <a:rPr sz="769">
                <a:latin typeface="Times New Roman"/>
                <a:cs typeface="Times New Roman"/>
              </a:rPr>
              <a:t>also</a:t>
            </a:r>
            <a:r>
              <a:rPr sz="769" spc="35">
                <a:latin typeface="Times New Roman"/>
                <a:cs typeface="Times New Roman"/>
              </a:rPr>
              <a:t> </a:t>
            </a:r>
            <a:r>
              <a:rPr sz="769">
                <a:latin typeface="Times New Roman"/>
                <a:cs typeface="Times New Roman"/>
              </a:rPr>
              <a:t>implemented</a:t>
            </a:r>
            <a:r>
              <a:rPr sz="769" spc="38">
                <a:latin typeface="Times New Roman"/>
                <a:cs typeface="Times New Roman"/>
              </a:rPr>
              <a:t> </a:t>
            </a:r>
            <a:r>
              <a:rPr sz="769">
                <a:latin typeface="Times New Roman"/>
                <a:cs typeface="Times New Roman"/>
              </a:rPr>
              <a:t>for</a:t>
            </a:r>
            <a:r>
              <a:rPr sz="769" spc="35">
                <a:latin typeface="Times New Roman"/>
                <a:cs typeface="Times New Roman"/>
              </a:rPr>
              <a:t> </a:t>
            </a:r>
            <a:r>
              <a:rPr sz="769">
                <a:latin typeface="Times New Roman"/>
                <a:cs typeface="Times New Roman"/>
              </a:rPr>
              <a:t>having</a:t>
            </a:r>
            <a:r>
              <a:rPr sz="769" spc="31">
                <a:latin typeface="Times New Roman"/>
                <a:cs typeface="Times New Roman"/>
              </a:rPr>
              <a:t> </a:t>
            </a:r>
            <a:r>
              <a:rPr sz="769">
                <a:latin typeface="Times New Roman"/>
                <a:cs typeface="Times New Roman"/>
              </a:rPr>
              <a:t>better</a:t>
            </a:r>
            <a:r>
              <a:rPr sz="769" spc="35">
                <a:latin typeface="Times New Roman"/>
                <a:cs typeface="Times New Roman"/>
              </a:rPr>
              <a:t> </a:t>
            </a:r>
            <a:r>
              <a:rPr sz="769">
                <a:latin typeface="Times New Roman"/>
                <a:cs typeface="Times New Roman"/>
              </a:rPr>
              <a:t>insights</a:t>
            </a:r>
            <a:r>
              <a:rPr sz="769" spc="54">
                <a:latin typeface="Times New Roman"/>
                <a:cs typeface="Times New Roman"/>
              </a:rPr>
              <a:t> </a:t>
            </a:r>
            <a:r>
              <a:rPr sz="769" spc="-19">
                <a:latin typeface="Times New Roman"/>
                <a:cs typeface="Times New Roman"/>
              </a:rPr>
              <a:t>in </a:t>
            </a:r>
            <a:r>
              <a:rPr sz="769">
                <a:latin typeface="Times New Roman"/>
                <a:cs typeface="Times New Roman"/>
              </a:rPr>
              <a:t>table</a:t>
            </a:r>
            <a:r>
              <a:rPr sz="769" spc="-12">
                <a:latin typeface="Times New Roman"/>
                <a:cs typeface="Times New Roman"/>
              </a:rPr>
              <a:t> </a:t>
            </a:r>
            <a:r>
              <a:rPr sz="769" spc="-38">
                <a:latin typeface="Times New Roman"/>
                <a:cs typeface="Times New Roman"/>
              </a:rPr>
              <a:t>8</a:t>
            </a:r>
            <a:endParaRPr sz="769">
              <a:latin typeface="Times New Roman"/>
              <a:cs typeface="Times New Roman"/>
            </a:endParaRPr>
          </a:p>
        </p:txBody>
      </p:sp>
      <p:pic>
        <p:nvPicPr>
          <p:cNvPr id="13" name="object 13"/>
          <p:cNvPicPr/>
          <p:nvPr/>
        </p:nvPicPr>
        <p:blipFill>
          <a:blip r:embed="rId2"/>
          <a:stretch>
            <a:fillRect/>
          </a:stretch>
        </p:blipFill>
        <p:spPr>
          <a:xfrm>
            <a:off x="4991571" y="1561328"/>
            <a:ext cx="2323238" cy="1290506"/>
          </a:xfrm>
          <a:prstGeom prst="rect">
            <a:avLst/>
          </a:prstGeom>
        </p:spPr>
      </p:pic>
      <p:pic>
        <p:nvPicPr>
          <p:cNvPr id="14" name="object 14"/>
          <p:cNvPicPr/>
          <p:nvPr/>
        </p:nvPicPr>
        <p:blipFill>
          <a:blip r:embed="rId3"/>
          <a:stretch>
            <a:fillRect/>
          </a:stretch>
        </p:blipFill>
        <p:spPr>
          <a:xfrm>
            <a:off x="4991571" y="3216430"/>
            <a:ext cx="2196945" cy="1590960"/>
          </a:xfrm>
          <a:prstGeom prst="rect">
            <a:avLst/>
          </a:prstGeom>
        </p:spPr>
      </p:pic>
      <p:pic>
        <p:nvPicPr>
          <p:cNvPr id="15" name="object 15"/>
          <p:cNvPicPr/>
          <p:nvPr/>
        </p:nvPicPr>
        <p:blipFill>
          <a:blip r:embed="rId4"/>
          <a:stretch>
            <a:fillRect/>
          </a:stretch>
        </p:blipFill>
        <p:spPr>
          <a:xfrm>
            <a:off x="4991571" y="5729559"/>
            <a:ext cx="2202504" cy="1054952"/>
          </a:xfrm>
          <a:prstGeom prst="rect">
            <a:avLst/>
          </a:prstGeom>
        </p:spPr>
      </p:pic>
      <p:pic>
        <p:nvPicPr>
          <p:cNvPr id="16" name="object 16"/>
          <p:cNvPicPr/>
          <p:nvPr/>
        </p:nvPicPr>
        <p:blipFill>
          <a:blip r:embed="rId5"/>
          <a:stretch>
            <a:fillRect/>
          </a:stretch>
        </p:blipFill>
        <p:spPr>
          <a:xfrm>
            <a:off x="7554561" y="703300"/>
            <a:ext cx="2067075" cy="1434734"/>
          </a:xfrm>
          <a:prstGeom prst="rect">
            <a:avLst/>
          </a:prstGeom>
        </p:spPr>
      </p:pic>
      <p:pic>
        <p:nvPicPr>
          <p:cNvPr id="17" name="object 17"/>
          <p:cNvPicPr/>
          <p:nvPr/>
        </p:nvPicPr>
        <p:blipFill>
          <a:blip r:embed="rId6"/>
          <a:stretch>
            <a:fillRect/>
          </a:stretch>
        </p:blipFill>
        <p:spPr>
          <a:xfrm>
            <a:off x="7419132" y="3360607"/>
            <a:ext cx="2233521" cy="1084256"/>
          </a:xfrm>
          <a:prstGeom prst="rect">
            <a:avLst/>
          </a:prstGeom>
        </p:spPr>
      </p:pic>
      <p:pic>
        <p:nvPicPr>
          <p:cNvPr id="18" name="object 18"/>
          <p:cNvPicPr/>
          <p:nvPr/>
        </p:nvPicPr>
        <p:blipFill>
          <a:blip r:embed="rId7"/>
          <a:stretch>
            <a:fillRect/>
          </a:stretch>
        </p:blipFill>
        <p:spPr>
          <a:xfrm>
            <a:off x="4628166" y="119627"/>
            <a:ext cx="626784" cy="213689"/>
          </a:xfrm>
          <a:prstGeom prst="rect">
            <a:avLst/>
          </a:prstGeom>
        </p:spPr>
      </p:pic>
      <p:sp>
        <p:nvSpPr>
          <p:cNvPr id="19" name="object 19"/>
          <p:cNvSpPr txBox="1"/>
          <p:nvPr/>
        </p:nvSpPr>
        <p:spPr>
          <a:xfrm>
            <a:off x="6395926" y="166447"/>
            <a:ext cx="1838840" cy="125031"/>
          </a:xfrm>
          <a:prstGeom prst="rect">
            <a:avLst/>
          </a:prstGeom>
        </p:spPr>
        <p:txBody>
          <a:bodyPr vert="horz" wrap="square" lIns="0" tIns="9768" rIns="0" bIns="0" rtlCol="0">
            <a:spAutoFit/>
          </a:bodyPr>
          <a:lstStyle/>
          <a:p>
            <a:pPr marL="9768">
              <a:lnSpc>
                <a:spcPct val="100000"/>
              </a:lnSpc>
              <a:spcBef>
                <a:spcPts val="77"/>
              </a:spcBef>
            </a:pPr>
            <a:r>
              <a:rPr sz="692" i="1">
                <a:latin typeface="Times New Roman"/>
                <a:cs typeface="Times New Roman"/>
              </a:rPr>
              <a:t>Atlantis</a:t>
            </a:r>
            <a:r>
              <a:rPr sz="692" i="1" spc="-8">
                <a:latin typeface="Times New Roman"/>
                <a:cs typeface="Times New Roman"/>
              </a:rPr>
              <a:t> </a:t>
            </a:r>
            <a:r>
              <a:rPr sz="692" i="1">
                <a:latin typeface="Times New Roman"/>
                <a:cs typeface="Times New Roman"/>
              </a:rPr>
              <a:t>Highlights</a:t>
            </a:r>
            <a:r>
              <a:rPr sz="692" i="1" spc="-8">
                <a:latin typeface="Times New Roman"/>
                <a:cs typeface="Times New Roman"/>
              </a:rPr>
              <a:t> </a:t>
            </a:r>
            <a:r>
              <a:rPr sz="692" i="1">
                <a:latin typeface="Times New Roman"/>
                <a:cs typeface="Times New Roman"/>
              </a:rPr>
              <a:t>in</a:t>
            </a:r>
            <a:r>
              <a:rPr sz="692" i="1" spc="-8">
                <a:latin typeface="Times New Roman"/>
                <a:cs typeface="Times New Roman"/>
              </a:rPr>
              <a:t> </a:t>
            </a:r>
            <a:r>
              <a:rPr sz="692" i="1">
                <a:latin typeface="Times New Roman"/>
                <a:cs typeface="Times New Roman"/>
              </a:rPr>
              <a:t>Computer</a:t>
            </a:r>
            <a:r>
              <a:rPr sz="692" i="1" spc="-8">
                <a:latin typeface="Times New Roman"/>
                <a:cs typeface="Times New Roman"/>
              </a:rPr>
              <a:t> </a:t>
            </a:r>
            <a:r>
              <a:rPr sz="692" i="1">
                <a:latin typeface="Times New Roman"/>
                <a:cs typeface="Times New Roman"/>
              </a:rPr>
              <a:t>Sciences,</a:t>
            </a:r>
            <a:r>
              <a:rPr sz="692" i="1" spc="-8">
                <a:latin typeface="Times New Roman"/>
                <a:cs typeface="Times New Roman"/>
              </a:rPr>
              <a:t> </a:t>
            </a:r>
            <a:r>
              <a:rPr sz="692" i="1">
                <a:latin typeface="Times New Roman"/>
                <a:cs typeface="Times New Roman"/>
              </a:rPr>
              <a:t>volume</a:t>
            </a:r>
            <a:r>
              <a:rPr sz="692" i="1" spc="-8">
                <a:latin typeface="Times New Roman"/>
                <a:cs typeface="Times New Roman"/>
              </a:rPr>
              <a:t> </a:t>
            </a:r>
            <a:r>
              <a:rPr sz="692" i="1" spc="-38">
                <a:latin typeface="Times New Roman"/>
                <a:cs typeface="Times New Roman"/>
              </a:rPr>
              <a:t>4</a:t>
            </a:r>
            <a:endParaRPr sz="692">
              <a:latin typeface="Times New Roman"/>
              <a:cs typeface="Times New Roman"/>
            </a:endParaRPr>
          </a:p>
        </p:txBody>
      </p:sp>
      <p:sp>
        <p:nvSpPr>
          <p:cNvPr id="20" name="object 20"/>
          <p:cNvSpPr txBox="1">
            <a:spLocks noGrp="1"/>
          </p:cNvSpPr>
          <p:nvPr>
            <p:ph type="sldNum" sz="quarter" idx="7"/>
          </p:nvPr>
        </p:nvSpPr>
        <p:spPr>
          <a:xfrm>
            <a:off x="14415736" y="6145791"/>
            <a:ext cx="387052" cy="81140"/>
          </a:xfrm>
          <a:prstGeom prst="rect">
            <a:avLst/>
          </a:prstGeom>
        </p:spPr>
        <p:txBody>
          <a:bodyPr vert="horz" wrap="square" lIns="0" tIns="0" rIns="0" bIns="0" rtlCol="0">
            <a:spAutoFit/>
          </a:bodyPr>
          <a:lstStyle/>
          <a:p>
            <a:pPr marL="29304">
              <a:lnSpc>
                <a:spcPct val="100000"/>
              </a:lnSpc>
            </a:pPr>
            <a:r>
              <a:rPr spc="-19"/>
              <a:t>404</a:t>
            </a:r>
          </a:p>
        </p:txBody>
      </p:sp>
    </p:spTree>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4982037" y="684350"/>
            <a:ext cx="1453489" cy="136753"/>
          </a:xfrm>
          <a:prstGeom prst="rect">
            <a:avLst/>
          </a:prstGeom>
        </p:spPr>
        <p:txBody>
          <a:bodyPr vert="horz" wrap="square" lIns="0" tIns="9280" rIns="0" bIns="0" rtlCol="0">
            <a:spAutoFit/>
          </a:bodyPr>
          <a:lstStyle/>
          <a:p>
            <a:pPr marL="9768">
              <a:lnSpc>
                <a:spcPct val="100000"/>
              </a:lnSpc>
              <a:spcBef>
                <a:spcPts val="73"/>
              </a:spcBef>
            </a:pPr>
            <a:r>
              <a:rPr sz="769" b="1">
                <a:latin typeface="Times New Roman"/>
                <a:cs typeface="Times New Roman"/>
              </a:rPr>
              <a:t>Table</a:t>
            </a:r>
            <a:r>
              <a:rPr sz="769" b="1" spc="-19">
                <a:latin typeface="Times New Roman"/>
                <a:cs typeface="Times New Roman"/>
              </a:rPr>
              <a:t> </a:t>
            </a:r>
            <a:r>
              <a:rPr sz="769" b="1">
                <a:latin typeface="Times New Roman"/>
                <a:cs typeface="Times New Roman"/>
              </a:rPr>
              <a:t>8.</a:t>
            </a:r>
            <a:r>
              <a:rPr sz="769" b="1" spc="-12">
                <a:latin typeface="Times New Roman"/>
                <a:cs typeface="Times New Roman"/>
              </a:rPr>
              <a:t> </a:t>
            </a:r>
            <a:r>
              <a:rPr sz="769">
                <a:latin typeface="Times New Roman"/>
                <a:cs typeface="Times New Roman"/>
              </a:rPr>
              <a:t>Cross</a:t>
            </a:r>
            <a:r>
              <a:rPr sz="769" spc="-15">
                <a:latin typeface="Times New Roman"/>
                <a:cs typeface="Times New Roman"/>
              </a:rPr>
              <a:t> </a:t>
            </a:r>
            <a:r>
              <a:rPr sz="769">
                <a:latin typeface="Times New Roman"/>
                <a:cs typeface="Times New Roman"/>
              </a:rPr>
              <a:t>validation</a:t>
            </a:r>
            <a:r>
              <a:rPr sz="769" spc="-19">
                <a:latin typeface="Times New Roman"/>
                <a:cs typeface="Times New Roman"/>
              </a:rPr>
              <a:t> </a:t>
            </a:r>
            <a:r>
              <a:rPr sz="769" spc="-8">
                <a:latin typeface="Times New Roman"/>
                <a:cs typeface="Times New Roman"/>
              </a:rPr>
              <a:t>Technique</a:t>
            </a:r>
            <a:endParaRPr sz="769">
              <a:latin typeface="Times New Roman"/>
              <a:cs typeface="Times New Roman"/>
            </a:endParaRPr>
          </a:p>
        </p:txBody>
      </p:sp>
      <p:sp>
        <p:nvSpPr>
          <p:cNvPr id="3" name="object 3"/>
          <p:cNvSpPr txBox="1"/>
          <p:nvPr/>
        </p:nvSpPr>
        <p:spPr>
          <a:xfrm>
            <a:off x="4982037" y="2319818"/>
            <a:ext cx="2239819" cy="2000501"/>
          </a:xfrm>
          <a:prstGeom prst="rect">
            <a:avLst/>
          </a:prstGeom>
        </p:spPr>
        <p:txBody>
          <a:bodyPr vert="horz" wrap="square" lIns="0" tIns="9768" rIns="0" bIns="0" rtlCol="0">
            <a:spAutoFit/>
          </a:bodyPr>
          <a:lstStyle/>
          <a:p>
            <a:pPr marL="9768">
              <a:lnSpc>
                <a:spcPct val="100000"/>
              </a:lnSpc>
              <a:spcBef>
                <a:spcPts val="77"/>
              </a:spcBef>
            </a:pPr>
            <a:r>
              <a:rPr sz="885" b="1">
                <a:latin typeface="Times New Roman"/>
                <a:cs typeface="Times New Roman"/>
              </a:rPr>
              <a:t>5. </a:t>
            </a:r>
            <a:r>
              <a:rPr sz="885" b="1" spc="-8">
                <a:latin typeface="Times New Roman"/>
                <a:cs typeface="Times New Roman"/>
              </a:rPr>
              <a:t>CONCLUSIONS</a:t>
            </a:r>
            <a:endParaRPr sz="885">
              <a:latin typeface="Times New Roman"/>
              <a:cs typeface="Times New Roman"/>
            </a:endParaRPr>
          </a:p>
          <a:p>
            <a:pPr marL="9768" marR="3907" indent="140660" algn="just">
              <a:lnSpc>
                <a:spcPct val="100000"/>
              </a:lnSpc>
              <a:spcBef>
                <a:spcPts val="688"/>
              </a:spcBef>
            </a:pPr>
            <a:r>
              <a:rPr sz="769">
                <a:latin typeface="Times New Roman"/>
                <a:cs typeface="Times New Roman"/>
              </a:rPr>
              <a:t>Predicting</a:t>
            </a:r>
            <a:r>
              <a:rPr sz="769" spc="181">
                <a:latin typeface="Times New Roman"/>
                <a:cs typeface="Times New Roman"/>
              </a:rPr>
              <a:t> </a:t>
            </a:r>
            <a:r>
              <a:rPr sz="769">
                <a:latin typeface="Times New Roman"/>
                <a:cs typeface="Times New Roman"/>
              </a:rPr>
              <a:t>a</a:t>
            </a:r>
            <a:r>
              <a:rPr sz="769" spc="195">
                <a:latin typeface="Times New Roman"/>
                <a:cs typeface="Times New Roman"/>
              </a:rPr>
              <a:t> </a:t>
            </a:r>
            <a:r>
              <a:rPr sz="769">
                <a:latin typeface="Times New Roman"/>
                <a:cs typeface="Times New Roman"/>
              </a:rPr>
              <a:t>winner</a:t>
            </a:r>
            <a:r>
              <a:rPr sz="769" spc="188">
                <a:latin typeface="Times New Roman"/>
                <a:cs typeface="Times New Roman"/>
              </a:rPr>
              <a:t> </a:t>
            </a:r>
            <a:r>
              <a:rPr sz="769">
                <a:latin typeface="Times New Roman"/>
                <a:cs typeface="Times New Roman"/>
              </a:rPr>
              <a:t>in</a:t>
            </a:r>
            <a:r>
              <a:rPr sz="769" spc="181">
                <a:latin typeface="Times New Roman"/>
                <a:cs typeface="Times New Roman"/>
              </a:rPr>
              <a:t> </a:t>
            </a:r>
            <a:r>
              <a:rPr sz="769">
                <a:latin typeface="Times New Roman"/>
                <a:cs typeface="Times New Roman"/>
              </a:rPr>
              <a:t>a</a:t>
            </a:r>
            <a:r>
              <a:rPr sz="769" spc="195">
                <a:latin typeface="Times New Roman"/>
                <a:cs typeface="Times New Roman"/>
              </a:rPr>
              <a:t> </a:t>
            </a:r>
            <a:r>
              <a:rPr sz="769">
                <a:latin typeface="Times New Roman"/>
                <a:cs typeface="Times New Roman"/>
              </a:rPr>
              <a:t>sport</a:t>
            </a:r>
            <a:r>
              <a:rPr sz="769" spc="185">
                <a:latin typeface="Times New Roman"/>
                <a:cs typeface="Times New Roman"/>
              </a:rPr>
              <a:t> </a:t>
            </a:r>
            <a:r>
              <a:rPr sz="769">
                <a:latin typeface="Times New Roman"/>
                <a:cs typeface="Times New Roman"/>
              </a:rPr>
              <a:t>such</a:t>
            </a:r>
            <a:r>
              <a:rPr sz="769" spc="185">
                <a:latin typeface="Times New Roman"/>
                <a:cs typeface="Times New Roman"/>
              </a:rPr>
              <a:t> </a:t>
            </a:r>
            <a:r>
              <a:rPr sz="769">
                <a:latin typeface="Times New Roman"/>
                <a:cs typeface="Times New Roman"/>
              </a:rPr>
              <a:t>as</a:t>
            </a:r>
            <a:r>
              <a:rPr sz="769" spc="192">
                <a:latin typeface="Times New Roman"/>
                <a:cs typeface="Times New Roman"/>
              </a:rPr>
              <a:t> </a:t>
            </a:r>
            <a:r>
              <a:rPr sz="769">
                <a:latin typeface="Times New Roman"/>
                <a:cs typeface="Times New Roman"/>
              </a:rPr>
              <a:t>cricket</a:t>
            </a:r>
            <a:r>
              <a:rPr sz="769" spc="195">
                <a:latin typeface="Times New Roman"/>
                <a:cs typeface="Times New Roman"/>
              </a:rPr>
              <a:t> </a:t>
            </a:r>
            <a:r>
              <a:rPr sz="769" spc="-19">
                <a:latin typeface="Times New Roman"/>
                <a:cs typeface="Times New Roman"/>
              </a:rPr>
              <a:t>is </a:t>
            </a:r>
            <a:r>
              <a:rPr sz="769">
                <a:latin typeface="Times New Roman"/>
                <a:cs typeface="Times New Roman"/>
              </a:rPr>
              <a:t>especially</a:t>
            </a:r>
            <a:r>
              <a:rPr sz="769" spc="381">
                <a:latin typeface="Times New Roman"/>
                <a:cs typeface="Times New Roman"/>
              </a:rPr>
              <a:t> </a:t>
            </a:r>
            <a:r>
              <a:rPr sz="769">
                <a:latin typeface="Times New Roman"/>
                <a:cs typeface="Times New Roman"/>
              </a:rPr>
              <a:t>challenging</a:t>
            </a:r>
            <a:r>
              <a:rPr sz="769" spc="96">
                <a:latin typeface="Times New Roman"/>
                <a:cs typeface="Times New Roman"/>
              </a:rPr>
              <a:t>  </a:t>
            </a:r>
            <a:r>
              <a:rPr sz="769">
                <a:latin typeface="Times New Roman"/>
                <a:cs typeface="Times New Roman"/>
              </a:rPr>
              <a:t>and</a:t>
            </a:r>
            <a:r>
              <a:rPr sz="769" spc="108">
                <a:latin typeface="Times New Roman"/>
                <a:cs typeface="Times New Roman"/>
              </a:rPr>
              <a:t>  </a:t>
            </a:r>
            <a:r>
              <a:rPr sz="769">
                <a:latin typeface="Times New Roman"/>
                <a:cs typeface="Times New Roman"/>
              </a:rPr>
              <a:t>involves</a:t>
            </a:r>
            <a:r>
              <a:rPr sz="769" spc="108">
                <a:latin typeface="Times New Roman"/>
                <a:cs typeface="Times New Roman"/>
              </a:rPr>
              <a:t>  </a:t>
            </a:r>
            <a:r>
              <a:rPr sz="769">
                <a:latin typeface="Times New Roman"/>
                <a:cs typeface="Times New Roman"/>
              </a:rPr>
              <a:t>very</a:t>
            </a:r>
            <a:r>
              <a:rPr sz="769" spc="381">
                <a:latin typeface="Times New Roman"/>
                <a:cs typeface="Times New Roman"/>
              </a:rPr>
              <a:t> </a:t>
            </a:r>
            <a:r>
              <a:rPr sz="769" spc="-8">
                <a:latin typeface="Times New Roman"/>
                <a:cs typeface="Times New Roman"/>
              </a:rPr>
              <a:t>complex processes.</a:t>
            </a:r>
            <a:r>
              <a:rPr sz="769" spc="-35">
                <a:latin typeface="Times New Roman"/>
                <a:cs typeface="Times New Roman"/>
              </a:rPr>
              <a:t> </a:t>
            </a:r>
            <a:r>
              <a:rPr sz="769">
                <a:latin typeface="Times New Roman"/>
                <a:cs typeface="Times New Roman"/>
              </a:rPr>
              <a:t>But</a:t>
            </a:r>
            <a:r>
              <a:rPr sz="769" spc="-19">
                <a:latin typeface="Times New Roman"/>
                <a:cs typeface="Times New Roman"/>
              </a:rPr>
              <a:t> </a:t>
            </a:r>
            <a:r>
              <a:rPr sz="769">
                <a:latin typeface="Times New Roman"/>
                <a:cs typeface="Times New Roman"/>
              </a:rPr>
              <a:t>with</a:t>
            </a:r>
            <a:r>
              <a:rPr sz="769" spc="-27">
                <a:latin typeface="Times New Roman"/>
                <a:cs typeface="Times New Roman"/>
              </a:rPr>
              <a:t> </a:t>
            </a:r>
            <a:r>
              <a:rPr sz="769">
                <a:latin typeface="Times New Roman"/>
                <a:cs typeface="Times New Roman"/>
              </a:rPr>
              <a:t>the</a:t>
            </a:r>
            <a:r>
              <a:rPr sz="769" spc="-19">
                <a:latin typeface="Times New Roman"/>
                <a:cs typeface="Times New Roman"/>
              </a:rPr>
              <a:t> </a:t>
            </a:r>
            <a:r>
              <a:rPr sz="769">
                <a:latin typeface="Times New Roman"/>
                <a:cs typeface="Times New Roman"/>
              </a:rPr>
              <a:t>introduction</a:t>
            </a:r>
            <a:r>
              <a:rPr sz="769" spc="-19">
                <a:latin typeface="Times New Roman"/>
                <a:cs typeface="Times New Roman"/>
              </a:rPr>
              <a:t> </a:t>
            </a:r>
            <a:r>
              <a:rPr sz="769">
                <a:latin typeface="Times New Roman"/>
                <a:cs typeface="Times New Roman"/>
              </a:rPr>
              <a:t>of</a:t>
            </a:r>
            <a:r>
              <a:rPr sz="769" spc="-23">
                <a:latin typeface="Times New Roman"/>
                <a:cs typeface="Times New Roman"/>
              </a:rPr>
              <a:t> </a:t>
            </a:r>
            <a:r>
              <a:rPr sz="769" spc="-8">
                <a:latin typeface="Times New Roman"/>
                <a:cs typeface="Times New Roman"/>
              </a:rPr>
              <a:t>machine</a:t>
            </a:r>
            <a:r>
              <a:rPr sz="769" spc="-19">
                <a:latin typeface="Times New Roman"/>
                <a:cs typeface="Times New Roman"/>
              </a:rPr>
              <a:t> </a:t>
            </a:r>
            <a:r>
              <a:rPr sz="769" spc="-8">
                <a:latin typeface="Times New Roman"/>
                <a:cs typeface="Times New Roman"/>
              </a:rPr>
              <a:t>learning, </a:t>
            </a:r>
            <a:r>
              <a:rPr sz="769">
                <a:latin typeface="Times New Roman"/>
                <a:cs typeface="Times New Roman"/>
              </a:rPr>
              <a:t>this can be</a:t>
            </a:r>
            <a:r>
              <a:rPr sz="769" spc="8">
                <a:latin typeface="Times New Roman"/>
                <a:cs typeface="Times New Roman"/>
              </a:rPr>
              <a:t> </a:t>
            </a:r>
            <a:r>
              <a:rPr sz="769">
                <a:latin typeface="Times New Roman"/>
                <a:cs typeface="Times New Roman"/>
              </a:rPr>
              <a:t>made</a:t>
            </a:r>
            <a:r>
              <a:rPr sz="769" spc="8">
                <a:latin typeface="Times New Roman"/>
                <a:cs typeface="Times New Roman"/>
              </a:rPr>
              <a:t> </a:t>
            </a:r>
            <a:r>
              <a:rPr sz="769">
                <a:latin typeface="Times New Roman"/>
                <a:cs typeface="Times New Roman"/>
              </a:rPr>
              <a:t>much</a:t>
            </a:r>
            <a:r>
              <a:rPr sz="769" spc="4">
                <a:latin typeface="Times New Roman"/>
                <a:cs typeface="Times New Roman"/>
              </a:rPr>
              <a:t> </a:t>
            </a:r>
            <a:r>
              <a:rPr sz="769">
                <a:latin typeface="Times New Roman"/>
                <a:cs typeface="Times New Roman"/>
              </a:rPr>
              <a:t>easier</a:t>
            </a:r>
            <a:r>
              <a:rPr sz="769" spc="12">
                <a:latin typeface="Times New Roman"/>
                <a:cs typeface="Times New Roman"/>
              </a:rPr>
              <a:t> </a:t>
            </a:r>
            <a:r>
              <a:rPr sz="769">
                <a:latin typeface="Times New Roman"/>
                <a:cs typeface="Times New Roman"/>
              </a:rPr>
              <a:t>and simpler. In</a:t>
            </a:r>
            <a:r>
              <a:rPr sz="769" spc="-8">
                <a:latin typeface="Times New Roman"/>
                <a:cs typeface="Times New Roman"/>
              </a:rPr>
              <a:t> </a:t>
            </a:r>
            <a:r>
              <a:rPr sz="769">
                <a:latin typeface="Times New Roman"/>
                <a:cs typeface="Times New Roman"/>
              </a:rPr>
              <a:t>this</a:t>
            </a:r>
            <a:r>
              <a:rPr sz="769" spc="-4">
                <a:latin typeface="Times New Roman"/>
                <a:cs typeface="Times New Roman"/>
              </a:rPr>
              <a:t> </a:t>
            </a:r>
            <a:r>
              <a:rPr sz="769" spc="-8">
                <a:latin typeface="Times New Roman"/>
                <a:cs typeface="Times New Roman"/>
              </a:rPr>
              <a:t>paper, </a:t>
            </a:r>
            <a:r>
              <a:rPr sz="769">
                <a:latin typeface="Times New Roman"/>
                <a:cs typeface="Times New Roman"/>
              </a:rPr>
              <a:t>various</a:t>
            </a:r>
            <a:r>
              <a:rPr sz="769" spc="-19">
                <a:latin typeface="Times New Roman"/>
                <a:cs typeface="Times New Roman"/>
              </a:rPr>
              <a:t> </a:t>
            </a:r>
            <a:r>
              <a:rPr sz="769" spc="-8">
                <a:latin typeface="Times New Roman"/>
                <a:cs typeface="Times New Roman"/>
              </a:rPr>
              <a:t>factors</a:t>
            </a:r>
            <a:r>
              <a:rPr sz="769" spc="-23">
                <a:latin typeface="Times New Roman"/>
                <a:cs typeface="Times New Roman"/>
              </a:rPr>
              <a:t> </a:t>
            </a:r>
            <a:r>
              <a:rPr sz="769">
                <a:latin typeface="Times New Roman"/>
                <a:cs typeface="Times New Roman"/>
              </a:rPr>
              <a:t>have</a:t>
            </a:r>
            <a:r>
              <a:rPr sz="769" spc="-19">
                <a:latin typeface="Times New Roman"/>
                <a:cs typeface="Times New Roman"/>
              </a:rPr>
              <a:t> </a:t>
            </a:r>
            <a:r>
              <a:rPr sz="769">
                <a:latin typeface="Times New Roman"/>
                <a:cs typeface="Times New Roman"/>
              </a:rPr>
              <a:t>been</a:t>
            </a:r>
            <a:r>
              <a:rPr sz="769" spc="-27">
                <a:latin typeface="Times New Roman"/>
                <a:cs typeface="Times New Roman"/>
              </a:rPr>
              <a:t> </a:t>
            </a:r>
            <a:r>
              <a:rPr sz="769">
                <a:latin typeface="Times New Roman"/>
                <a:cs typeface="Times New Roman"/>
              </a:rPr>
              <a:t>identified</a:t>
            </a:r>
            <a:r>
              <a:rPr sz="769" spc="-19">
                <a:latin typeface="Times New Roman"/>
                <a:cs typeface="Times New Roman"/>
              </a:rPr>
              <a:t> </a:t>
            </a:r>
            <a:r>
              <a:rPr sz="769">
                <a:latin typeface="Times New Roman"/>
                <a:cs typeface="Times New Roman"/>
              </a:rPr>
              <a:t>that</a:t>
            </a:r>
            <a:r>
              <a:rPr sz="769" spc="-8">
                <a:latin typeface="Times New Roman"/>
                <a:cs typeface="Times New Roman"/>
              </a:rPr>
              <a:t> contribute</a:t>
            </a:r>
            <a:r>
              <a:rPr sz="769" spc="-19">
                <a:latin typeface="Times New Roman"/>
                <a:cs typeface="Times New Roman"/>
              </a:rPr>
              <a:t> </a:t>
            </a:r>
            <a:r>
              <a:rPr sz="769">
                <a:latin typeface="Times New Roman"/>
                <a:cs typeface="Times New Roman"/>
              </a:rPr>
              <a:t>to</a:t>
            </a:r>
            <a:r>
              <a:rPr sz="769" spc="-23">
                <a:latin typeface="Times New Roman"/>
                <a:cs typeface="Times New Roman"/>
              </a:rPr>
              <a:t> </a:t>
            </a:r>
            <a:r>
              <a:rPr sz="769" spc="-19">
                <a:latin typeface="Times New Roman"/>
                <a:cs typeface="Times New Roman"/>
              </a:rPr>
              <a:t>the </a:t>
            </a:r>
            <a:r>
              <a:rPr sz="769">
                <a:latin typeface="Times New Roman"/>
                <a:cs typeface="Times New Roman"/>
              </a:rPr>
              <a:t>results</a:t>
            </a:r>
            <a:r>
              <a:rPr sz="769" spc="100">
                <a:latin typeface="Times New Roman"/>
                <a:cs typeface="Times New Roman"/>
              </a:rPr>
              <a:t> </a:t>
            </a:r>
            <a:r>
              <a:rPr sz="769">
                <a:latin typeface="Times New Roman"/>
                <a:cs typeface="Times New Roman"/>
              </a:rPr>
              <a:t>of</a:t>
            </a:r>
            <a:r>
              <a:rPr sz="769" spc="96">
                <a:latin typeface="Times New Roman"/>
                <a:cs typeface="Times New Roman"/>
              </a:rPr>
              <a:t> </a:t>
            </a:r>
            <a:r>
              <a:rPr sz="769">
                <a:latin typeface="Times New Roman"/>
                <a:cs typeface="Times New Roman"/>
              </a:rPr>
              <a:t>the</a:t>
            </a:r>
            <a:r>
              <a:rPr sz="769" spc="104">
                <a:latin typeface="Times New Roman"/>
                <a:cs typeface="Times New Roman"/>
              </a:rPr>
              <a:t> </a:t>
            </a:r>
            <a:r>
              <a:rPr sz="769">
                <a:latin typeface="Times New Roman"/>
                <a:cs typeface="Times New Roman"/>
              </a:rPr>
              <a:t>Indian</a:t>
            </a:r>
            <a:r>
              <a:rPr sz="769" spc="96">
                <a:latin typeface="Times New Roman"/>
                <a:cs typeface="Times New Roman"/>
              </a:rPr>
              <a:t> </a:t>
            </a:r>
            <a:r>
              <a:rPr sz="769">
                <a:latin typeface="Times New Roman"/>
                <a:cs typeface="Times New Roman"/>
              </a:rPr>
              <a:t>Premier</a:t>
            </a:r>
            <a:r>
              <a:rPr sz="769" spc="115">
                <a:latin typeface="Times New Roman"/>
                <a:cs typeface="Times New Roman"/>
              </a:rPr>
              <a:t> </a:t>
            </a:r>
            <a:r>
              <a:rPr sz="769">
                <a:latin typeface="Times New Roman"/>
                <a:cs typeface="Times New Roman"/>
              </a:rPr>
              <a:t>League</a:t>
            </a:r>
            <a:r>
              <a:rPr sz="769" spc="112">
                <a:latin typeface="Times New Roman"/>
                <a:cs typeface="Times New Roman"/>
              </a:rPr>
              <a:t> </a:t>
            </a:r>
            <a:r>
              <a:rPr sz="769">
                <a:latin typeface="Times New Roman"/>
                <a:cs typeface="Times New Roman"/>
              </a:rPr>
              <a:t>matches.</a:t>
            </a:r>
            <a:r>
              <a:rPr sz="769" spc="104">
                <a:latin typeface="Times New Roman"/>
                <a:cs typeface="Times New Roman"/>
              </a:rPr>
              <a:t> </a:t>
            </a:r>
            <a:r>
              <a:rPr sz="769" spc="-8">
                <a:latin typeface="Times New Roman"/>
                <a:cs typeface="Times New Roman"/>
              </a:rPr>
              <a:t>Factors </a:t>
            </a:r>
            <a:r>
              <a:rPr sz="769">
                <a:latin typeface="Times New Roman"/>
                <a:cs typeface="Times New Roman"/>
              </a:rPr>
              <a:t>that</a:t>
            </a:r>
            <a:r>
              <a:rPr sz="769" spc="-31">
                <a:latin typeface="Times New Roman"/>
                <a:cs typeface="Times New Roman"/>
              </a:rPr>
              <a:t> </a:t>
            </a:r>
            <a:r>
              <a:rPr sz="769">
                <a:latin typeface="Times New Roman"/>
                <a:cs typeface="Times New Roman"/>
              </a:rPr>
              <a:t>have</a:t>
            </a:r>
            <a:r>
              <a:rPr sz="769" spc="-23">
                <a:latin typeface="Times New Roman"/>
                <a:cs typeface="Times New Roman"/>
              </a:rPr>
              <a:t> </a:t>
            </a:r>
            <a:r>
              <a:rPr sz="769">
                <a:latin typeface="Times New Roman"/>
                <a:cs typeface="Times New Roman"/>
              </a:rPr>
              <a:t>a</a:t>
            </a:r>
            <a:r>
              <a:rPr sz="769" spc="-15">
                <a:latin typeface="Times New Roman"/>
                <a:cs typeface="Times New Roman"/>
              </a:rPr>
              <a:t> </a:t>
            </a:r>
            <a:r>
              <a:rPr sz="769">
                <a:latin typeface="Times New Roman"/>
                <a:cs typeface="Times New Roman"/>
              </a:rPr>
              <a:t>major</a:t>
            </a:r>
            <a:r>
              <a:rPr sz="769" spc="-23">
                <a:latin typeface="Times New Roman"/>
                <a:cs typeface="Times New Roman"/>
              </a:rPr>
              <a:t> </a:t>
            </a:r>
            <a:r>
              <a:rPr sz="769" spc="-8">
                <a:latin typeface="Times New Roman"/>
                <a:cs typeface="Times New Roman"/>
              </a:rPr>
              <a:t>impact</a:t>
            </a:r>
            <a:r>
              <a:rPr sz="769" spc="-27">
                <a:latin typeface="Times New Roman"/>
                <a:cs typeface="Times New Roman"/>
              </a:rPr>
              <a:t> </a:t>
            </a:r>
            <a:r>
              <a:rPr sz="769">
                <a:latin typeface="Times New Roman"/>
                <a:cs typeface="Times New Roman"/>
              </a:rPr>
              <a:t>on</a:t>
            </a:r>
            <a:r>
              <a:rPr sz="769" spc="-31">
                <a:latin typeface="Times New Roman"/>
                <a:cs typeface="Times New Roman"/>
              </a:rPr>
              <a:t> </a:t>
            </a:r>
            <a:r>
              <a:rPr sz="769">
                <a:latin typeface="Times New Roman"/>
                <a:cs typeface="Times New Roman"/>
              </a:rPr>
              <a:t>the</a:t>
            </a:r>
            <a:r>
              <a:rPr sz="769" spc="-23">
                <a:latin typeface="Times New Roman"/>
                <a:cs typeface="Times New Roman"/>
              </a:rPr>
              <a:t> </a:t>
            </a:r>
            <a:r>
              <a:rPr sz="769" spc="-8">
                <a:latin typeface="Times New Roman"/>
                <a:cs typeface="Times New Roman"/>
              </a:rPr>
              <a:t>outcome</a:t>
            </a:r>
            <a:r>
              <a:rPr sz="769" spc="-23">
                <a:latin typeface="Times New Roman"/>
                <a:cs typeface="Times New Roman"/>
              </a:rPr>
              <a:t> </a:t>
            </a:r>
            <a:r>
              <a:rPr sz="769">
                <a:latin typeface="Times New Roman"/>
                <a:cs typeface="Times New Roman"/>
              </a:rPr>
              <a:t>of</a:t>
            </a:r>
            <a:r>
              <a:rPr sz="769" spc="-35">
                <a:latin typeface="Times New Roman"/>
                <a:cs typeface="Times New Roman"/>
              </a:rPr>
              <a:t> </a:t>
            </a:r>
            <a:r>
              <a:rPr sz="769">
                <a:latin typeface="Times New Roman"/>
                <a:cs typeface="Times New Roman"/>
              </a:rPr>
              <a:t>an</a:t>
            </a:r>
            <a:r>
              <a:rPr sz="769" spc="-31">
                <a:latin typeface="Times New Roman"/>
                <a:cs typeface="Times New Roman"/>
              </a:rPr>
              <a:t> </a:t>
            </a:r>
            <a:r>
              <a:rPr sz="769">
                <a:latin typeface="Times New Roman"/>
                <a:cs typeface="Times New Roman"/>
              </a:rPr>
              <a:t>IPL</a:t>
            </a:r>
            <a:r>
              <a:rPr sz="769" spc="-23">
                <a:latin typeface="Times New Roman"/>
                <a:cs typeface="Times New Roman"/>
              </a:rPr>
              <a:t> </a:t>
            </a:r>
            <a:r>
              <a:rPr sz="769" spc="-15">
                <a:latin typeface="Times New Roman"/>
                <a:cs typeface="Times New Roman"/>
              </a:rPr>
              <a:t>match </a:t>
            </a:r>
            <a:r>
              <a:rPr sz="769">
                <a:latin typeface="Times New Roman"/>
                <a:cs typeface="Times New Roman"/>
              </a:rPr>
              <a:t>include</a:t>
            </a:r>
            <a:r>
              <a:rPr sz="769" spc="69">
                <a:latin typeface="Times New Roman"/>
                <a:cs typeface="Times New Roman"/>
              </a:rPr>
              <a:t> </a:t>
            </a:r>
            <a:r>
              <a:rPr sz="769">
                <a:latin typeface="Times New Roman"/>
                <a:cs typeface="Times New Roman"/>
              </a:rPr>
              <a:t>the</a:t>
            </a:r>
            <a:r>
              <a:rPr sz="769" spc="81">
                <a:latin typeface="Times New Roman"/>
                <a:cs typeface="Times New Roman"/>
              </a:rPr>
              <a:t> </a:t>
            </a:r>
            <a:r>
              <a:rPr sz="769">
                <a:latin typeface="Times New Roman"/>
                <a:cs typeface="Times New Roman"/>
              </a:rPr>
              <a:t>teams</a:t>
            </a:r>
            <a:r>
              <a:rPr sz="769" spc="69">
                <a:latin typeface="Times New Roman"/>
                <a:cs typeface="Times New Roman"/>
              </a:rPr>
              <a:t> </a:t>
            </a:r>
            <a:r>
              <a:rPr sz="769">
                <a:latin typeface="Times New Roman"/>
                <a:cs typeface="Times New Roman"/>
              </a:rPr>
              <a:t>playing,</a:t>
            </a:r>
            <a:r>
              <a:rPr sz="769" spc="73">
                <a:latin typeface="Times New Roman"/>
                <a:cs typeface="Times New Roman"/>
              </a:rPr>
              <a:t> </a:t>
            </a:r>
            <a:r>
              <a:rPr sz="769">
                <a:latin typeface="Times New Roman"/>
                <a:cs typeface="Times New Roman"/>
              </a:rPr>
              <a:t>the</a:t>
            </a:r>
            <a:r>
              <a:rPr sz="769" spc="69">
                <a:latin typeface="Times New Roman"/>
                <a:cs typeface="Times New Roman"/>
              </a:rPr>
              <a:t> </a:t>
            </a:r>
            <a:r>
              <a:rPr sz="769">
                <a:latin typeface="Times New Roman"/>
                <a:cs typeface="Times New Roman"/>
              </a:rPr>
              <a:t>venue,</a:t>
            </a:r>
            <a:r>
              <a:rPr sz="769" spc="73">
                <a:latin typeface="Times New Roman"/>
                <a:cs typeface="Times New Roman"/>
              </a:rPr>
              <a:t> </a:t>
            </a:r>
            <a:r>
              <a:rPr sz="769">
                <a:latin typeface="Times New Roman"/>
                <a:cs typeface="Times New Roman"/>
              </a:rPr>
              <a:t>the</a:t>
            </a:r>
            <a:r>
              <a:rPr sz="769" spc="73">
                <a:latin typeface="Times New Roman"/>
                <a:cs typeface="Times New Roman"/>
              </a:rPr>
              <a:t> </a:t>
            </a:r>
            <a:r>
              <a:rPr sz="769">
                <a:latin typeface="Times New Roman"/>
                <a:cs typeface="Times New Roman"/>
              </a:rPr>
              <a:t>city,</a:t>
            </a:r>
            <a:r>
              <a:rPr sz="769" spc="73">
                <a:latin typeface="Times New Roman"/>
                <a:cs typeface="Times New Roman"/>
              </a:rPr>
              <a:t> </a:t>
            </a:r>
            <a:r>
              <a:rPr sz="769">
                <a:latin typeface="Times New Roman"/>
                <a:cs typeface="Times New Roman"/>
              </a:rPr>
              <a:t>the</a:t>
            </a:r>
            <a:r>
              <a:rPr sz="769" spc="73">
                <a:latin typeface="Times New Roman"/>
                <a:cs typeface="Times New Roman"/>
              </a:rPr>
              <a:t> </a:t>
            </a:r>
            <a:r>
              <a:rPr sz="769" spc="-15">
                <a:latin typeface="Times New Roman"/>
                <a:cs typeface="Times New Roman"/>
              </a:rPr>
              <a:t>toss </a:t>
            </a:r>
            <a:r>
              <a:rPr sz="769">
                <a:latin typeface="Times New Roman"/>
                <a:cs typeface="Times New Roman"/>
              </a:rPr>
              <a:t>winner</a:t>
            </a:r>
            <a:r>
              <a:rPr sz="769" spc="-23">
                <a:latin typeface="Times New Roman"/>
                <a:cs typeface="Times New Roman"/>
              </a:rPr>
              <a:t> </a:t>
            </a:r>
            <a:r>
              <a:rPr sz="769">
                <a:latin typeface="Times New Roman"/>
                <a:cs typeface="Times New Roman"/>
              </a:rPr>
              <a:t>and</a:t>
            </a:r>
            <a:r>
              <a:rPr sz="769" spc="-19">
                <a:latin typeface="Times New Roman"/>
                <a:cs typeface="Times New Roman"/>
              </a:rPr>
              <a:t> </a:t>
            </a:r>
            <a:r>
              <a:rPr sz="769">
                <a:latin typeface="Times New Roman"/>
                <a:cs typeface="Times New Roman"/>
              </a:rPr>
              <a:t>the</a:t>
            </a:r>
            <a:r>
              <a:rPr sz="769" spc="-23">
                <a:latin typeface="Times New Roman"/>
                <a:cs typeface="Times New Roman"/>
              </a:rPr>
              <a:t> </a:t>
            </a:r>
            <a:r>
              <a:rPr sz="769">
                <a:latin typeface="Times New Roman"/>
                <a:cs typeface="Times New Roman"/>
              </a:rPr>
              <a:t>toss</a:t>
            </a:r>
            <a:r>
              <a:rPr sz="769" spc="-27">
                <a:latin typeface="Times New Roman"/>
                <a:cs typeface="Times New Roman"/>
              </a:rPr>
              <a:t> </a:t>
            </a:r>
            <a:r>
              <a:rPr sz="769">
                <a:latin typeface="Times New Roman"/>
                <a:cs typeface="Times New Roman"/>
              </a:rPr>
              <a:t>decision.</a:t>
            </a:r>
            <a:r>
              <a:rPr sz="769" spc="-27">
                <a:latin typeface="Times New Roman"/>
                <a:cs typeface="Times New Roman"/>
              </a:rPr>
              <a:t> </a:t>
            </a:r>
            <a:r>
              <a:rPr sz="769">
                <a:latin typeface="Times New Roman"/>
                <a:cs typeface="Times New Roman"/>
              </a:rPr>
              <a:t>We</a:t>
            </a:r>
            <a:r>
              <a:rPr sz="769" spc="-23">
                <a:latin typeface="Times New Roman"/>
                <a:cs typeface="Times New Roman"/>
              </a:rPr>
              <a:t> </a:t>
            </a:r>
            <a:r>
              <a:rPr sz="769">
                <a:latin typeface="Times New Roman"/>
                <a:cs typeface="Times New Roman"/>
              </a:rPr>
              <a:t>have</a:t>
            </a:r>
            <a:r>
              <a:rPr sz="769" spc="-23">
                <a:latin typeface="Times New Roman"/>
                <a:cs typeface="Times New Roman"/>
              </a:rPr>
              <a:t> </a:t>
            </a:r>
            <a:r>
              <a:rPr sz="769" spc="-8">
                <a:latin typeface="Times New Roman"/>
                <a:cs typeface="Times New Roman"/>
              </a:rPr>
              <a:t>analyzed</a:t>
            </a:r>
            <a:r>
              <a:rPr sz="769" spc="-19">
                <a:latin typeface="Times New Roman"/>
                <a:cs typeface="Times New Roman"/>
              </a:rPr>
              <a:t> </a:t>
            </a:r>
            <a:r>
              <a:rPr sz="769">
                <a:latin typeface="Times New Roman"/>
                <a:cs typeface="Times New Roman"/>
              </a:rPr>
              <a:t>IPL</a:t>
            </a:r>
            <a:r>
              <a:rPr sz="769" spc="-31">
                <a:latin typeface="Times New Roman"/>
                <a:cs typeface="Times New Roman"/>
              </a:rPr>
              <a:t> </a:t>
            </a:r>
            <a:r>
              <a:rPr sz="769" spc="-15">
                <a:latin typeface="Times New Roman"/>
                <a:cs typeface="Times New Roman"/>
              </a:rPr>
              <a:t>data </a:t>
            </a:r>
            <a:r>
              <a:rPr sz="769">
                <a:latin typeface="Times New Roman"/>
                <a:cs typeface="Times New Roman"/>
              </a:rPr>
              <a:t>sets</a:t>
            </a:r>
            <a:r>
              <a:rPr sz="769" spc="96">
                <a:latin typeface="Times New Roman"/>
                <a:cs typeface="Times New Roman"/>
              </a:rPr>
              <a:t>  </a:t>
            </a:r>
            <a:r>
              <a:rPr sz="769">
                <a:latin typeface="Times New Roman"/>
                <a:cs typeface="Times New Roman"/>
              </a:rPr>
              <a:t>and</a:t>
            </a:r>
            <a:r>
              <a:rPr sz="769" spc="104">
                <a:latin typeface="Times New Roman"/>
                <a:cs typeface="Times New Roman"/>
              </a:rPr>
              <a:t>  </a:t>
            </a:r>
            <a:r>
              <a:rPr sz="769">
                <a:latin typeface="Times New Roman"/>
                <a:cs typeface="Times New Roman"/>
              </a:rPr>
              <a:t>predicted</a:t>
            </a:r>
            <a:r>
              <a:rPr sz="769" spc="104">
                <a:latin typeface="Times New Roman"/>
                <a:cs typeface="Times New Roman"/>
              </a:rPr>
              <a:t>  </a:t>
            </a:r>
            <a:r>
              <a:rPr sz="769">
                <a:latin typeface="Times New Roman"/>
                <a:cs typeface="Times New Roman"/>
              </a:rPr>
              <a:t>game</a:t>
            </a:r>
            <a:r>
              <a:rPr sz="769" spc="104">
                <a:latin typeface="Times New Roman"/>
                <a:cs typeface="Times New Roman"/>
              </a:rPr>
              <a:t>  </a:t>
            </a:r>
            <a:r>
              <a:rPr sz="769">
                <a:latin typeface="Times New Roman"/>
                <a:cs typeface="Times New Roman"/>
              </a:rPr>
              <a:t>results</a:t>
            </a:r>
            <a:r>
              <a:rPr sz="769" spc="100">
                <a:latin typeface="Times New Roman"/>
                <a:cs typeface="Times New Roman"/>
              </a:rPr>
              <a:t>  </a:t>
            </a:r>
            <a:r>
              <a:rPr sz="769">
                <a:latin typeface="Times New Roman"/>
                <a:cs typeface="Times New Roman"/>
              </a:rPr>
              <a:t>based</a:t>
            </a:r>
            <a:r>
              <a:rPr sz="769" spc="104">
                <a:latin typeface="Times New Roman"/>
                <a:cs typeface="Times New Roman"/>
              </a:rPr>
              <a:t>  </a:t>
            </a:r>
            <a:r>
              <a:rPr sz="769">
                <a:latin typeface="Times New Roman"/>
                <a:cs typeface="Times New Roman"/>
              </a:rPr>
              <a:t>on</a:t>
            </a:r>
            <a:r>
              <a:rPr sz="769" spc="96">
                <a:latin typeface="Times New Roman"/>
                <a:cs typeface="Times New Roman"/>
              </a:rPr>
              <a:t>  </a:t>
            </a:r>
            <a:r>
              <a:rPr sz="769" spc="-8">
                <a:latin typeface="Times New Roman"/>
                <a:cs typeface="Times New Roman"/>
              </a:rPr>
              <a:t>player performance.</a:t>
            </a:r>
            <a:r>
              <a:rPr sz="769" spc="-19">
                <a:latin typeface="Times New Roman"/>
                <a:cs typeface="Times New Roman"/>
              </a:rPr>
              <a:t> </a:t>
            </a:r>
            <a:r>
              <a:rPr sz="769">
                <a:latin typeface="Times New Roman"/>
                <a:cs typeface="Times New Roman"/>
              </a:rPr>
              <a:t>The</a:t>
            </a:r>
            <a:r>
              <a:rPr sz="769" spc="-19">
                <a:latin typeface="Times New Roman"/>
                <a:cs typeface="Times New Roman"/>
              </a:rPr>
              <a:t> </a:t>
            </a:r>
            <a:r>
              <a:rPr sz="769">
                <a:latin typeface="Times New Roman"/>
                <a:cs typeface="Times New Roman"/>
              </a:rPr>
              <a:t>methods</a:t>
            </a:r>
            <a:r>
              <a:rPr sz="769" spc="-23">
                <a:latin typeface="Times New Roman"/>
                <a:cs typeface="Times New Roman"/>
              </a:rPr>
              <a:t> </a:t>
            </a:r>
            <a:r>
              <a:rPr sz="769">
                <a:latin typeface="Times New Roman"/>
                <a:cs typeface="Times New Roman"/>
              </a:rPr>
              <a:t>used</a:t>
            </a:r>
            <a:r>
              <a:rPr sz="769" spc="-12">
                <a:latin typeface="Times New Roman"/>
                <a:cs typeface="Times New Roman"/>
              </a:rPr>
              <a:t> </a:t>
            </a:r>
            <a:r>
              <a:rPr sz="769">
                <a:latin typeface="Times New Roman"/>
                <a:cs typeface="Times New Roman"/>
              </a:rPr>
              <a:t>in</a:t>
            </a:r>
            <a:r>
              <a:rPr sz="769" spc="-27">
                <a:latin typeface="Times New Roman"/>
                <a:cs typeface="Times New Roman"/>
              </a:rPr>
              <a:t> </a:t>
            </a:r>
            <a:r>
              <a:rPr sz="769">
                <a:latin typeface="Times New Roman"/>
                <a:cs typeface="Times New Roman"/>
              </a:rPr>
              <a:t>the </a:t>
            </a:r>
            <a:r>
              <a:rPr sz="769" spc="-8">
                <a:latin typeface="Times New Roman"/>
                <a:cs typeface="Times New Roman"/>
              </a:rPr>
              <a:t>work</a:t>
            </a:r>
            <a:r>
              <a:rPr sz="769" spc="-27">
                <a:latin typeface="Times New Roman"/>
                <a:cs typeface="Times New Roman"/>
              </a:rPr>
              <a:t> </a:t>
            </a:r>
            <a:r>
              <a:rPr sz="769">
                <a:latin typeface="Times New Roman"/>
                <a:cs typeface="Times New Roman"/>
              </a:rPr>
              <a:t>to</a:t>
            </a:r>
            <a:r>
              <a:rPr sz="769" spc="-15">
                <a:latin typeface="Times New Roman"/>
                <a:cs typeface="Times New Roman"/>
              </a:rPr>
              <a:t> </a:t>
            </a:r>
            <a:r>
              <a:rPr sz="769">
                <a:latin typeface="Times New Roman"/>
                <a:cs typeface="Times New Roman"/>
              </a:rPr>
              <a:t>obtain</a:t>
            </a:r>
            <a:r>
              <a:rPr sz="769" spc="-27">
                <a:latin typeface="Times New Roman"/>
                <a:cs typeface="Times New Roman"/>
              </a:rPr>
              <a:t> </a:t>
            </a:r>
            <a:r>
              <a:rPr sz="769" spc="-19">
                <a:latin typeface="Times New Roman"/>
                <a:cs typeface="Times New Roman"/>
              </a:rPr>
              <a:t>the </a:t>
            </a:r>
            <a:r>
              <a:rPr sz="769">
                <a:latin typeface="Times New Roman"/>
                <a:cs typeface="Times New Roman"/>
              </a:rPr>
              <a:t>final</a:t>
            </a:r>
            <a:r>
              <a:rPr sz="769" spc="100">
                <a:latin typeface="Times New Roman"/>
                <a:cs typeface="Times New Roman"/>
              </a:rPr>
              <a:t>  </a:t>
            </a:r>
            <a:r>
              <a:rPr sz="769">
                <a:latin typeface="Times New Roman"/>
                <a:cs typeface="Times New Roman"/>
              </a:rPr>
              <a:t>test</a:t>
            </a:r>
            <a:r>
              <a:rPr sz="769" spc="100">
                <a:latin typeface="Times New Roman"/>
                <a:cs typeface="Times New Roman"/>
              </a:rPr>
              <a:t>  </a:t>
            </a:r>
            <a:r>
              <a:rPr sz="769">
                <a:latin typeface="Times New Roman"/>
                <a:cs typeface="Times New Roman"/>
              </a:rPr>
              <a:t>are</a:t>
            </a:r>
            <a:r>
              <a:rPr sz="769" spc="100">
                <a:latin typeface="Times New Roman"/>
                <a:cs typeface="Times New Roman"/>
              </a:rPr>
              <a:t>  </a:t>
            </a:r>
            <a:r>
              <a:rPr sz="769">
                <a:latin typeface="Times New Roman"/>
                <a:cs typeface="Times New Roman"/>
              </a:rPr>
              <a:t>Logistic</a:t>
            </a:r>
            <a:r>
              <a:rPr sz="769" spc="100">
                <a:latin typeface="Times New Roman"/>
                <a:cs typeface="Times New Roman"/>
              </a:rPr>
              <a:t>  </a:t>
            </a:r>
            <a:r>
              <a:rPr sz="769">
                <a:latin typeface="Times New Roman"/>
                <a:cs typeface="Times New Roman"/>
              </a:rPr>
              <a:t>regression,</a:t>
            </a:r>
            <a:r>
              <a:rPr sz="769" spc="100">
                <a:latin typeface="Times New Roman"/>
                <a:cs typeface="Times New Roman"/>
              </a:rPr>
              <a:t>  </a:t>
            </a:r>
            <a:r>
              <a:rPr sz="769">
                <a:latin typeface="Times New Roman"/>
                <a:cs typeface="Times New Roman"/>
              </a:rPr>
              <a:t>Support</a:t>
            </a:r>
            <a:r>
              <a:rPr sz="769" spc="100">
                <a:latin typeface="Times New Roman"/>
                <a:cs typeface="Times New Roman"/>
              </a:rPr>
              <a:t>  </a:t>
            </a:r>
            <a:r>
              <a:rPr sz="769" spc="-8">
                <a:latin typeface="Times New Roman"/>
                <a:cs typeface="Times New Roman"/>
              </a:rPr>
              <a:t>Vector Machine</a:t>
            </a:r>
            <a:r>
              <a:rPr sz="769" spc="-15">
                <a:latin typeface="Times New Roman"/>
                <a:cs typeface="Times New Roman"/>
              </a:rPr>
              <a:t> </a:t>
            </a:r>
            <a:r>
              <a:rPr sz="769">
                <a:latin typeface="Times New Roman"/>
                <a:cs typeface="Times New Roman"/>
              </a:rPr>
              <a:t>(SVM),</a:t>
            </a:r>
            <a:r>
              <a:rPr sz="769" spc="-12">
                <a:latin typeface="Times New Roman"/>
                <a:cs typeface="Times New Roman"/>
              </a:rPr>
              <a:t> </a:t>
            </a:r>
            <a:r>
              <a:rPr sz="769" spc="-8">
                <a:latin typeface="Times New Roman"/>
                <a:cs typeface="Times New Roman"/>
              </a:rPr>
              <a:t>Decision</a:t>
            </a:r>
            <a:r>
              <a:rPr sz="769" spc="-23">
                <a:latin typeface="Times New Roman"/>
                <a:cs typeface="Times New Roman"/>
              </a:rPr>
              <a:t> </a:t>
            </a:r>
            <a:r>
              <a:rPr sz="769">
                <a:latin typeface="Times New Roman"/>
                <a:cs typeface="Times New Roman"/>
              </a:rPr>
              <a:t>tree,</a:t>
            </a:r>
            <a:r>
              <a:rPr sz="769" spc="-12">
                <a:latin typeface="Times New Roman"/>
                <a:cs typeface="Times New Roman"/>
              </a:rPr>
              <a:t> </a:t>
            </a:r>
            <a:r>
              <a:rPr sz="769" spc="-8">
                <a:latin typeface="Times New Roman"/>
                <a:cs typeface="Times New Roman"/>
              </a:rPr>
              <a:t>Random</a:t>
            </a:r>
            <a:r>
              <a:rPr sz="769" spc="-35">
                <a:latin typeface="Times New Roman"/>
                <a:cs typeface="Times New Roman"/>
              </a:rPr>
              <a:t> </a:t>
            </a:r>
            <a:r>
              <a:rPr sz="769">
                <a:latin typeface="Times New Roman"/>
                <a:cs typeface="Times New Roman"/>
              </a:rPr>
              <a:t>Forest</a:t>
            </a:r>
            <a:r>
              <a:rPr sz="769" spc="-15">
                <a:latin typeface="Times New Roman"/>
                <a:cs typeface="Times New Roman"/>
              </a:rPr>
              <a:t> </a:t>
            </a:r>
            <a:r>
              <a:rPr sz="769" spc="-8">
                <a:latin typeface="Times New Roman"/>
                <a:cs typeface="Times New Roman"/>
              </a:rPr>
              <a:t>classifier </a:t>
            </a:r>
            <a:r>
              <a:rPr sz="769">
                <a:latin typeface="Times New Roman"/>
                <a:cs typeface="Times New Roman"/>
              </a:rPr>
              <a:t>and</a:t>
            </a:r>
            <a:r>
              <a:rPr sz="769" spc="342">
                <a:latin typeface="Times New Roman"/>
                <a:cs typeface="Times New Roman"/>
              </a:rPr>
              <a:t>  </a:t>
            </a:r>
            <a:r>
              <a:rPr sz="769" spc="-8">
                <a:latin typeface="Times New Roman"/>
                <a:cs typeface="Times New Roman"/>
              </a:rPr>
              <a:t>K-</a:t>
            </a:r>
            <a:r>
              <a:rPr sz="769">
                <a:latin typeface="Times New Roman"/>
                <a:cs typeface="Times New Roman"/>
              </a:rPr>
              <a:t>nearest</a:t>
            </a:r>
            <a:r>
              <a:rPr sz="769" spc="338">
                <a:latin typeface="Times New Roman"/>
                <a:cs typeface="Times New Roman"/>
              </a:rPr>
              <a:t>  </a:t>
            </a:r>
            <a:r>
              <a:rPr sz="769">
                <a:latin typeface="Times New Roman"/>
                <a:cs typeface="Times New Roman"/>
              </a:rPr>
              <a:t>neighborhood.</a:t>
            </a:r>
            <a:r>
              <a:rPr sz="769" spc="338">
                <a:latin typeface="Times New Roman"/>
                <a:cs typeface="Times New Roman"/>
              </a:rPr>
              <a:t>  </a:t>
            </a:r>
            <a:r>
              <a:rPr sz="769">
                <a:latin typeface="Times New Roman"/>
                <a:cs typeface="Times New Roman"/>
              </a:rPr>
              <a:t>Random</a:t>
            </a:r>
            <a:r>
              <a:rPr sz="769" spc="334">
                <a:latin typeface="Times New Roman"/>
                <a:cs typeface="Times New Roman"/>
              </a:rPr>
              <a:t>  </a:t>
            </a:r>
            <a:r>
              <a:rPr sz="769" spc="-8">
                <a:latin typeface="Times New Roman"/>
                <a:cs typeface="Times New Roman"/>
              </a:rPr>
              <a:t>Forest </a:t>
            </a:r>
            <a:r>
              <a:rPr sz="769">
                <a:latin typeface="Times New Roman"/>
                <a:cs typeface="Times New Roman"/>
              </a:rPr>
              <a:t>classification</a:t>
            </a:r>
            <a:r>
              <a:rPr sz="769" spc="-15">
                <a:latin typeface="Times New Roman"/>
                <a:cs typeface="Times New Roman"/>
              </a:rPr>
              <a:t> </a:t>
            </a:r>
            <a:r>
              <a:rPr sz="769">
                <a:latin typeface="Times New Roman"/>
                <a:cs typeface="Times New Roman"/>
              </a:rPr>
              <a:t>(RFC)</a:t>
            </a:r>
            <a:r>
              <a:rPr sz="769" spc="-8">
                <a:latin typeface="Times New Roman"/>
                <a:cs typeface="Times New Roman"/>
              </a:rPr>
              <a:t> outperforms</a:t>
            </a:r>
            <a:r>
              <a:rPr sz="769" spc="-15">
                <a:latin typeface="Times New Roman"/>
                <a:cs typeface="Times New Roman"/>
              </a:rPr>
              <a:t> </a:t>
            </a:r>
            <a:r>
              <a:rPr sz="769">
                <a:latin typeface="Times New Roman"/>
                <a:cs typeface="Times New Roman"/>
              </a:rPr>
              <a:t>the</a:t>
            </a:r>
            <a:r>
              <a:rPr sz="769" spc="-12">
                <a:latin typeface="Times New Roman"/>
                <a:cs typeface="Times New Roman"/>
              </a:rPr>
              <a:t> </a:t>
            </a:r>
            <a:r>
              <a:rPr sz="769">
                <a:latin typeface="Times New Roman"/>
                <a:cs typeface="Times New Roman"/>
              </a:rPr>
              <a:t>other</a:t>
            </a:r>
            <a:r>
              <a:rPr sz="769" spc="-4">
                <a:latin typeface="Times New Roman"/>
                <a:cs typeface="Times New Roman"/>
              </a:rPr>
              <a:t> </a:t>
            </a:r>
            <a:r>
              <a:rPr sz="769" spc="-8">
                <a:latin typeface="Times New Roman"/>
                <a:cs typeface="Times New Roman"/>
              </a:rPr>
              <a:t>algorithm.</a:t>
            </a:r>
            <a:endParaRPr sz="769">
              <a:latin typeface="Times New Roman"/>
              <a:cs typeface="Times New Roman"/>
            </a:endParaRPr>
          </a:p>
        </p:txBody>
      </p:sp>
      <p:sp>
        <p:nvSpPr>
          <p:cNvPr id="4" name="object 4"/>
          <p:cNvSpPr txBox="1"/>
          <p:nvPr/>
        </p:nvSpPr>
        <p:spPr>
          <a:xfrm>
            <a:off x="4982037" y="4359587"/>
            <a:ext cx="2239819" cy="1701598"/>
          </a:xfrm>
          <a:prstGeom prst="rect">
            <a:avLst/>
          </a:prstGeom>
        </p:spPr>
        <p:txBody>
          <a:bodyPr vert="horz" wrap="square" lIns="0" tIns="9280" rIns="0" bIns="0" rtlCol="0">
            <a:spAutoFit/>
          </a:bodyPr>
          <a:lstStyle/>
          <a:p>
            <a:pPr marL="9768" marR="3907" indent="140660" algn="just">
              <a:lnSpc>
                <a:spcPct val="100000"/>
              </a:lnSpc>
              <a:spcBef>
                <a:spcPts val="73"/>
              </a:spcBef>
            </a:pPr>
            <a:r>
              <a:rPr sz="769" spc="-15">
                <a:latin typeface="Times New Roman"/>
                <a:cs typeface="Times New Roman"/>
              </a:rPr>
              <a:t>As</a:t>
            </a:r>
            <a:r>
              <a:rPr sz="769" spc="-35">
                <a:latin typeface="Times New Roman"/>
                <a:cs typeface="Times New Roman"/>
              </a:rPr>
              <a:t> </a:t>
            </a:r>
            <a:r>
              <a:rPr sz="769" spc="-8">
                <a:latin typeface="Times New Roman"/>
                <a:cs typeface="Times New Roman"/>
              </a:rPr>
              <a:t>for</a:t>
            </a:r>
            <a:r>
              <a:rPr sz="769" spc="-38">
                <a:latin typeface="Times New Roman"/>
                <a:cs typeface="Times New Roman"/>
              </a:rPr>
              <a:t> </a:t>
            </a:r>
            <a:r>
              <a:rPr sz="769" spc="-15">
                <a:latin typeface="Times New Roman"/>
                <a:cs typeface="Times New Roman"/>
              </a:rPr>
              <a:t>the</a:t>
            </a:r>
            <a:r>
              <a:rPr sz="769" spc="-31">
                <a:latin typeface="Times New Roman"/>
                <a:cs typeface="Times New Roman"/>
              </a:rPr>
              <a:t> </a:t>
            </a:r>
            <a:r>
              <a:rPr sz="769" spc="-8">
                <a:latin typeface="Times New Roman"/>
                <a:cs typeface="Times New Roman"/>
              </a:rPr>
              <a:t>scope</a:t>
            </a:r>
            <a:r>
              <a:rPr sz="769" spc="-31">
                <a:latin typeface="Times New Roman"/>
                <a:cs typeface="Times New Roman"/>
              </a:rPr>
              <a:t> </a:t>
            </a:r>
            <a:r>
              <a:rPr sz="769" spc="-15">
                <a:latin typeface="Times New Roman"/>
                <a:cs typeface="Times New Roman"/>
              </a:rPr>
              <a:t>of</a:t>
            </a:r>
            <a:r>
              <a:rPr sz="769" spc="-31">
                <a:latin typeface="Times New Roman"/>
                <a:cs typeface="Times New Roman"/>
              </a:rPr>
              <a:t> </a:t>
            </a:r>
            <a:r>
              <a:rPr sz="769" spc="-8">
                <a:latin typeface="Times New Roman"/>
                <a:cs typeface="Times New Roman"/>
              </a:rPr>
              <a:t>the</a:t>
            </a:r>
            <a:r>
              <a:rPr sz="769" spc="-19">
                <a:latin typeface="Times New Roman"/>
                <a:cs typeface="Times New Roman"/>
              </a:rPr>
              <a:t> </a:t>
            </a:r>
            <a:r>
              <a:rPr sz="769" spc="-8">
                <a:latin typeface="Times New Roman"/>
                <a:cs typeface="Times New Roman"/>
              </a:rPr>
              <a:t>future,</a:t>
            </a:r>
            <a:r>
              <a:rPr sz="769" spc="-27">
                <a:latin typeface="Times New Roman"/>
                <a:cs typeface="Times New Roman"/>
              </a:rPr>
              <a:t> </a:t>
            </a:r>
            <a:r>
              <a:rPr sz="769" spc="-8">
                <a:latin typeface="Times New Roman"/>
                <a:cs typeface="Times New Roman"/>
              </a:rPr>
              <a:t>the</a:t>
            </a:r>
            <a:r>
              <a:rPr sz="769" spc="-31">
                <a:latin typeface="Times New Roman"/>
                <a:cs typeface="Times New Roman"/>
              </a:rPr>
              <a:t> </a:t>
            </a:r>
            <a:r>
              <a:rPr sz="769" spc="-8">
                <a:latin typeface="Times New Roman"/>
                <a:cs typeface="Times New Roman"/>
              </a:rPr>
              <a:t>focus</a:t>
            </a:r>
            <a:r>
              <a:rPr sz="769" spc="-35">
                <a:latin typeface="Times New Roman"/>
                <a:cs typeface="Times New Roman"/>
              </a:rPr>
              <a:t> </a:t>
            </a:r>
            <a:r>
              <a:rPr sz="769" spc="-15">
                <a:latin typeface="Times New Roman"/>
                <a:cs typeface="Times New Roman"/>
              </a:rPr>
              <a:t>can</a:t>
            </a:r>
            <a:r>
              <a:rPr sz="769" spc="-31">
                <a:latin typeface="Times New Roman"/>
                <a:cs typeface="Times New Roman"/>
              </a:rPr>
              <a:t> </a:t>
            </a:r>
            <a:r>
              <a:rPr sz="769" spc="-8">
                <a:latin typeface="Times New Roman"/>
                <a:cs typeface="Times New Roman"/>
              </a:rPr>
              <a:t>be</a:t>
            </a:r>
            <a:r>
              <a:rPr sz="769" spc="-31">
                <a:latin typeface="Times New Roman"/>
                <a:cs typeface="Times New Roman"/>
              </a:rPr>
              <a:t> </a:t>
            </a:r>
            <a:r>
              <a:rPr sz="769" spc="-8">
                <a:latin typeface="Times New Roman"/>
                <a:cs typeface="Times New Roman"/>
              </a:rPr>
              <a:t>on</a:t>
            </a:r>
            <a:r>
              <a:rPr sz="769" spc="-35">
                <a:latin typeface="Times New Roman"/>
                <a:cs typeface="Times New Roman"/>
              </a:rPr>
              <a:t> </a:t>
            </a:r>
            <a:r>
              <a:rPr sz="769" spc="-15">
                <a:latin typeface="Times New Roman"/>
                <a:cs typeface="Times New Roman"/>
              </a:rPr>
              <a:t>each </a:t>
            </a:r>
            <a:r>
              <a:rPr sz="769" spc="-8">
                <a:latin typeface="Times New Roman"/>
                <a:cs typeface="Times New Roman"/>
              </a:rPr>
              <a:t>player’s</a:t>
            </a:r>
            <a:r>
              <a:rPr sz="769" spc="-15">
                <a:latin typeface="Times New Roman"/>
                <a:cs typeface="Times New Roman"/>
              </a:rPr>
              <a:t> </a:t>
            </a:r>
            <a:r>
              <a:rPr sz="769" spc="-8">
                <a:latin typeface="Times New Roman"/>
                <a:cs typeface="Times New Roman"/>
              </a:rPr>
              <a:t>performance</a:t>
            </a:r>
            <a:r>
              <a:rPr sz="769" spc="-12">
                <a:latin typeface="Times New Roman"/>
                <a:cs typeface="Times New Roman"/>
              </a:rPr>
              <a:t> </a:t>
            </a:r>
            <a:r>
              <a:rPr sz="769">
                <a:latin typeface="Times New Roman"/>
                <a:cs typeface="Times New Roman"/>
              </a:rPr>
              <a:t>and</a:t>
            </a:r>
            <a:r>
              <a:rPr sz="769" spc="-4">
                <a:latin typeface="Times New Roman"/>
                <a:cs typeface="Times New Roman"/>
              </a:rPr>
              <a:t> </a:t>
            </a:r>
            <a:r>
              <a:rPr sz="769" spc="-8">
                <a:latin typeface="Times New Roman"/>
                <a:cs typeface="Times New Roman"/>
              </a:rPr>
              <a:t>evaluate</a:t>
            </a:r>
            <a:r>
              <a:rPr sz="769" spc="-12">
                <a:latin typeface="Times New Roman"/>
                <a:cs typeface="Times New Roman"/>
              </a:rPr>
              <a:t> </a:t>
            </a:r>
            <a:r>
              <a:rPr sz="769">
                <a:latin typeface="Times New Roman"/>
                <a:cs typeface="Times New Roman"/>
              </a:rPr>
              <a:t>that</a:t>
            </a:r>
            <a:r>
              <a:rPr sz="769" spc="-15">
                <a:latin typeface="Times New Roman"/>
                <a:cs typeface="Times New Roman"/>
              </a:rPr>
              <a:t> </a:t>
            </a:r>
            <a:r>
              <a:rPr sz="769">
                <a:latin typeface="Times New Roman"/>
                <a:cs typeface="Times New Roman"/>
              </a:rPr>
              <a:t>on</a:t>
            </a:r>
            <a:r>
              <a:rPr sz="769" spc="-15">
                <a:latin typeface="Times New Roman"/>
                <a:cs typeface="Times New Roman"/>
              </a:rPr>
              <a:t> </a:t>
            </a:r>
            <a:r>
              <a:rPr sz="769">
                <a:latin typeface="Times New Roman"/>
                <a:cs typeface="Times New Roman"/>
              </a:rPr>
              <a:t>a</a:t>
            </a:r>
            <a:r>
              <a:rPr sz="769" spc="-12">
                <a:latin typeface="Times New Roman"/>
                <a:cs typeface="Times New Roman"/>
              </a:rPr>
              <a:t> </a:t>
            </a:r>
            <a:r>
              <a:rPr sz="769">
                <a:latin typeface="Times New Roman"/>
                <a:cs typeface="Times New Roman"/>
              </a:rPr>
              <a:t>regular</a:t>
            </a:r>
            <a:r>
              <a:rPr sz="769" spc="-12">
                <a:latin typeface="Times New Roman"/>
                <a:cs typeface="Times New Roman"/>
              </a:rPr>
              <a:t> </a:t>
            </a:r>
            <a:r>
              <a:rPr sz="769" spc="-8">
                <a:latin typeface="Times New Roman"/>
                <a:cs typeface="Times New Roman"/>
              </a:rPr>
              <a:t>basis </a:t>
            </a:r>
            <a:r>
              <a:rPr sz="769">
                <a:latin typeface="Times New Roman"/>
                <a:cs typeface="Times New Roman"/>
              </a:rPr>
              <a:t>for</a:t>
            </a:r>
            <a:r>
              <a:rPr sz="769" spc="69">
                <a:latin typeface="Times New Roman"/>
                <a:cs typeface="Times New Roman"/>
              </a:rPr>
              <a:t> </a:t>
            </a:r>
            <a:r>
              <a:rPr sz="769">
                <a:latin typeface="Times New Roman"/>
                <a:cs typeface="Times New Roman"/>
              </a:rPr>
              <a:t>the</a:t>
            </a:r>
            <a:r>
              <a:rPr sz="769" spc="77">
                <a:latin typeface="Times New Roman"/>
                <a:cs typeface="Times New Roman"/>
              </a:rPr>
              <a:t> </a:t>
            </a:r>
            <a:r>
              <a:rPr sz="769">
                <a:latin typeface="Times New Roman"/>
                <a:cs typeface="Times New Roman"/>
              </a:rPr>
              <a:t>season.</a:t>
            </a:r>
            <a:r>
              <a:rPr sz="769" spc="69">
                <a:latin typeface="Times New Roman"/>
                <a:cs typeface="Times New Roman"/>
              </a:rPr>
              <a:t> </a:t>
            </a:r>
            <a:r>
              <a:rPr sz="769">
                <a:latin typeface="Times New Roman"/>
                <a:cs typeface="Times New Roman"/>
              </a:rPr>
              <a:t>His</a:t>
            </a:r>
            <a:r>
              <a:rPr sz="769" spc="65">
                <a:latin typeface="Times New Roman"/>
                <a:cs typeface="Times New Roman"/>
              </a:rPr>
              <a:t> </a:t>
            </a:r>
            <a:r>
              <a:rPr sz="769">
                <a:latin typeface="Times New Roman"/>
                <a:cs typeface="Times New Roman"/>
              </a:rPr>
              <a:t>ratings</a:t>
            </a:r>
            <a:r>
              <a:rPr sz="769" spc="73">
                <a:latin typeface="Times New Roman"/>
                <a:cs typeface="Times New Roman"/>
              </a:rPr>
              <a:t> </a:t>
            </a:r>
            <a:r>
              <a:rPr sz="769">
                <a:latin typeface="Times New Roman"/>
                <a:cs typeface="Times New Roman"/>
              </a:rPr>
              <a:t>for</a:t>
            </a:r>
            <a:r>
              <a:rPr sz="769" spc="69">
                <a:latin typeface="Times New Roman"/>
                <a:cs typeface="Times New Roman"/>
              </a:rPr>
              <a:t> </a:t>
            </a:r>
            <a:r>
              <a:rPr sz="769">
                <a:latin typeface="Times New Roman"/>
                <a:cs typeface="Times New Roman"/>
              </a:rPr>
              <a:t>bowling</a:t>
            </a:r>
            <a:r>
              <a:rPr sz="769" spc="62">
                <a:latin typeface="Times New Roman"/>
                <a:cs typeface="Times New Roman"/>
              </a:rPr>
              <a:t> </a:t>
            </a:r>
            <a:r>
              <a:rPr sz="769">
                <a:latin typeface="Times New Roman"/>
                <a:cs typeface="Times New Roman"/>
              </a:rPr>
              <a:t>and</a:t>
            </a:r>
            <a:r>
              <a:rPr sz="769" spc="73">
                <a:latin typeface="Times New Roman"/>
                <a:cs typeface="Times New Roman"/>
              </a:rPr>
              <a:t> </a:t>
            </a:r>
            <a:r>
              <a:rPr sz="769">
                <a:latin typeface="Times New Roman"/>
                <a:cs typeface="Times New Roman"/>
              </a:rPr>
              <a:t>batting</a:t>
            </a:r>
            <a:r>
              <a:rPr sz="769" spc="62">
                <a:latin typeface="Times New Roman"/>
                <a:cs typeface="Times New Roman"/>
              </a:rPr>
              <a:t> </a:t>
            </a:r>
            <a:r>
              <a:rPr sz="769" spc="-19">
                <a:latin typeface="Times New Roman"/>
                <a:cs typeface="Times New Roman"/>
              </a:rPr>
              <a:t>can </a:t>
            </a:r>
            <a:r>
              <a:rPr sz="769">
                <a:latin typeface="Times New Roman"/>
                <a:cs typeface="Times New Roman"/>
              </a:rPr>
              <a:t>also</a:t>
            </a:r>
            <a:r>
              <a:rPr sz="769" spc="62">
                <a:latin typeface="Times New Roman"/>
                <a:cs typeface="Times New Roman"/>
              </a:rPr>
              <a:t> </a:t>
            </a:r>
            <a:r>
              <a:rPr sz="769">
                <a:latin typeface="Times New Roman"/>
                <a:cs typeface="Times New Roman"/>
              </a:rPr>
              <a:t>be</a:t>
            </a:r>
            <a:r>
              <a:rPr sz="769" spc="65">
                <a:latin typeface="Times New Roman"/>
                <a:cs typeface="Times New Roman"/>
              </a:rPr>
              <a:t> </a:t>
            </a:r>
            <a:r>
              <a:rPr sz="769">
                <a:latin typeface="Times New Roman"/>
                <a:cs typeface="Times New Roman"/>
              </a:rPr>
              <a:t>predicted.</a:t>
            </a:r>
            <a:r>
              <a:rPr sz="769" spc="46">
                <a:latin typeface="Times New Roman"/>
                <a:cs typeface="Times New Roman"/>
              </a:rPr>
              <a:t> </a:t>
            </a:r>
            <a:r>
              <a:rPr sz="769">
                <a:latin typeface="Times New Roman"/>
                <a:cs typeface="Times New Roman"/>
              </a:rPr>
              <a:t>There</a:t>
            </a:r>
            <a:r>
              <a:rPr sz="769" spc="62">
                <a:latin typeface="Times New Roman"/>
                <a:cs typeface="Times New Roman"/>
              </a:rPr>
              <a:t> </a:t>
            </a:r>
            <a:r>
              <a:rPr sz="769">
                <a:latin typeface="Times New Roman"/>
                <a:cs typeface="Times New Roman"/>
              </a:rPr>
              <a:t>can</a:t>
            </a:r>
            <a:r>
              <a:rPr sz="769" spc="50">
                <a:latin typeface="Times New Roman"/>
                <a:cs typeface="Times New Roman"/>
              </a:rPr>
              <a:t> </a:t>
            </a:r>
            <a:r>
              <a:rPr sz="769">
                <a:latin typeface="Times New Roman"/>
                <a:cs typeface="Times New Roman"/>
              </a:rPr>
              <a:t>be</a:t>
            </a:r>
            <a:r>
              <a:rPr sz="769" spc="65">
                <a:latin typeface="Times New Roman"/>
                <a:cs typeface="Times New Roman"/>
              </a:rPr>
              <a:t> </a:t>
            </a:r>
            <a:r>
              <a:rPr sz="769">
                <a:latin typeface="Times New Roman"/>
                <a:cs typeface="Times New Roman"/>
              </a:rPr>
              <a:t>a</a:t>
            </a:r>
            <a:r>
              <a:rPr sz="769" spc="65">
                <a:latin typeface="Times New Roman"/>
                <a:cs typeface="Times New Roman"/>
              </a:rPr>
              <a:t> </a:t>
            </a:r>
            <a:r>
              <a:rPr sz="769">
                <a:latin typeface="Times New Roman"/>
                <a:cs typeface="Times New Roman"/>
              </a:rPr>
              <a:t>chance</a:t>
            </a:r>
            <a:r>
              <a:rPr sz="769" spc="81">
                <a:latin typeface="Times New Roman"/>
                <a:cs typeface="Times New Roman"/>
              </a:rPr>
              <a:t> </a:t>
            </a:r>
            <a:r>
              <a:rPr sz="769">
                <a:latin typeface="Times New Roman"/>
                <a:cs typeface="Times New Roman"/>
              </a:rPr>
              <a:t>to</a:t>
            </a:r>
            <a:r>
              <a:rPr sz="769" spc="65">
                <a:latin typeface="Times New Roman"/>
                <a:cs typeface="Times New Roman"/>
              </a:rPr>
              <a:t> </a:t>
            </a:r>
            <a:r>
              <a:rPr sz="769">
                <a:latin typeface="Times New Roman"/>
                <a:cs typeface="Times New Roman"/>
              </a:rPr>
              <a:t>predict</a:t>
            </a:r>
            <a:r>
              <a:rPr sz="769" spc="58">
                <a:latin typeface="Times New Roman"/>
                <a:cs typeface="Times New Roman"/>
              </a:rPr>
              <a:t> </a:t>
            </a:r>
            <a:r>
              <a:rPr sz="769" spc="-19">
                <a:latin typeface="Times New Roman"/>
                <a:cs typeface="Times New Roman"/>
              </a:rPr>
              <a:t>the </a:t>
            </a:r>
            <a:r>
              <a:rPr sz="769">
                <a:latin typeface="Times New Roman"/>
                <a:cs typeface="Times New Roman"/>
              </a:rPr>
              <a:t>man</a:t>
            </a:r>
            <a:r>
              <a:rPr sz="769" spc="-23">
                <a:latin typeface="Times New Roman"/>
                <a:cs typeface="Times New Roman"/>
              </a:rPr>
              <a:t> </a:t>
            </a:r>
            <a:r>
              <a:rPr sz="769">
                <a:latin typeface="Times New Roman"/>
                <a:cs typeface="Times New Roman"/>
              </a:rPr>
              <a:t>of</a:t>
            </a:r>
            <a:r>
              <a:rPr sz="769" spc="-23">
                <a:latin typeface="Times New Roman"/>
                <a:cs typeface="Times New Roman"/>
              </a:rPr>
              <a:t> </a:t>
            </a:r>
            <a:r>
              <a:rPr sz="769">
                <a:latin typeface="Times New Roman"/>
                <a:cs typeface="Times New Roman"/>
              </a:rPr>
              <a:t>the</a:t>
            </a:r>
            <a:r>
              <a:rPr sz="769" spc="-12">
                <a:latin typeface="Times New Roman"/>
                <a:cs typeface="Times New Roman"/>
              </a:rPr>
              <a:t> </a:t>
            </a:r>
            <a:r>
              <a:rPr sz="769">
                <a:latin typeface="Times New Roman"/>
                <a:cs typeface="Times New Roman"/>
              </a:rPr>
              <a:t>match</a:t>
            </a:r>
            <a:r>
              <a:rPr sz="769" spc="-23">
                <a:latin typeface="Times New Roman"/>
                <a:cs typeface="Times New Roman"/>
              </a:rPr>
              <a:t> </a:t>
            </a:r>
            <a:r>
              <a:rPr sz="769">
                <a:latin typeface="Times New Roman"/>
                <a:cs typeface="Times New Roman"/>
              </a:rPr>
              <a:t>for</a:t>
            </a:r>
            <a:r>
              <a:rPr sz="769" spc="-15">
                <a:latin typeface="Times New Roman"/>
                <a:cs typeface="Times New Roman"/>
              </a:rPr>
              <a:t> </a:t>
            </a:r>
            <a:r>
              <a:rPr sz="769">
                <a:latin typeface="Times New Roman"/>
                <a:cs typeface="Times New Roman"/>
              </a:rPr>
              <a:t>the</a:t>
            </a:r>
            <a:r>
              <a:rPr sz="769" spc="-19">
                <a:latin typeface="Times New Roman"/>
                <a:cs typeface="Times New Roman"/>
              </a:rPr>
              <a:t> </a:t>
            </a:r>
            <a:r>
              <a:rPr sz="769">
                <a:latin typeface="Times New Roman"/>
                <a:cs typeface="Times New Roman"/>
              </a:rPr>
              <a:t>two</a:t>
            </a:r>
            <a:r>
              <a:rPr sz="769" spc="-15">
                <a:latin typeface="Times New Roman"/>
                <a:cs typeface="Times New Roman"/>
              </a:rPr>
              <a:t> </a:t>
            </a:r>
            <a:r>
              <a:rPr sz="769" spc="-8">
                <a:latin typeface="Times New Roman"/>
                <a:cs typeface="Times New Roman"/>
              </a:rPr>
              <a:t>teams.</a:t>
            </a:r>
            <a:endParaRPr sz="769">
              <a:latin typeface="Times New Roman"/>
              <a:cs typeface="Times New Roman"/>
            </a:endParaRPr>
          </a:p>
          <a:p>
            <a:pPr marL="9768">
              <a:lnSpc>
                <a:spcPct val="100000"/>
              </a:lnSpc>
              <a:spcBef>
                <a:spcPts val="427"/>
              </a:spcBef>
            </a:pPr>
            <a:r>
              <a:rPr sz="885" b="1" spc="-8">
                <a:latin typeface="Times New Roman"/>
                <a:cs typeface="Times New Roman"/>
              </a:rPr>
              <a:t>ACKNOWLEDGMENTS</a:t>
            </a:r>
            <a:endParaRPr sz="885">
              <a:latin typeface="Times New Roman"/>
              <a:cs typeface="Times New Roman"/>
            </a:endParaRPr>
          </a:p>
          <a:p>
            <a:pPr marL="9768" marR="4396" indent="140660" algn="just">
              <a:lnSpc>
                <a:spcPct val="100000"/>
              </a:lnSpc>
              <a:spcBef>
                <a:spcPts val="681"/>
              </a:spcBef>
            </a:pPr>
            <a:r>
              <a:rPr sz="769">
                <a:latin typeface="Times New Roman"/>
                <a:cs typeface="Times New Roman"/>
              </a:rPr>
              <a:t>We</a:t>
            </a:r>
            <a:r>
              <a:rPr sz="769" spc="77">
                <a:latin typeface="Times New Roman"/>
                <a:cs typeface="Times New Roman"/>
              </a:rPr>
              <a:t> </a:t>
            </a:r>
            <a:r>
              <a:rPr sz="769">
                <a:latin typeface="Times New Roman"/>
                <a:cs typeface="Times New Roman"/>
              </a:rPr>
              <a:t>would</a:t>
            </a:r>
            <a:r>
              <a:rPr sz="769" spc="73">
                <a:latin typeface="Times New Roman"/>
                <a:cs typeface="Times New Roman"/>
              </a:rPr>
              <a:t> </a:t>
            </a:r>
            <a:r>
              <a:rPr sz="769">
                <a:latin typeface="Times New Roman"/>
                <a:cs typeface="Times New Roman"/>
              </a:rPr>
              <a:t>like</a:t>
            </a:r>
            <a:r>
              <a:rPr sz="769" spc="69">
                <a:latin typeface="Times New Roman"/>
                <a:cs typeface="Times New Roman"/>
              </a:rPr>
              <a:t> </a:t>
            </a:r>
            <a:r>
              <a:rPr sz="769">
                <a:latin typeface="Times New Roman"/>
                <a:cs typeface="Times New Roman"/>
              </a:rPr>
              <a:t>to</a:t>
            </a:r>
            <a:r>
              <a:rPr sz="769" spc="73">
                <a:latin typeface="Times New Roman"/>
                <a:cs typeface="Times New Roman"/>
              </a:rPr>
              <a:t> </a:t>
            </a:r>
            <a:r>
              <a:rPr sz="769">
                <a:latin typeface="Times New Roman"/>
                <a:cs typeface="Times New Roman"/>
              </a:rPr>
              <a:t>express</a:t>
            </a:r>
            <a:r>
              <a:rPr sz="769" spc="65">
                <a:latin typeface="Times New Roman"/>
                <a:cs typeface="Times New Roman"/>
              </a:rPr>
              <a:t> </a:t>
            </a:r>
            <a:r>
              <a:rPr sz="769">
                <a:latin typeface="Times New Roman"/>
                <a:cs typeface="Times New Roman"/>
              </a:rPr>
              <a:t>our</a:t>
            </a:r>
            <a:r>
              <a:rPr sz="769" spc="73">
                <a:latin typeface="Times New Roman"/>
                <a:cs typeface="Times New Roman"/>
              </a:rPr>
              <a:t> </a:t>
            </a:r>
            <a:r>
              <a:rPr sz="769">
                <a:latin typeface="Times New Roman"/>
                <a:cs typeface="Times New Roman"/>
              </a:rPr>
              <a:t>sincere</a:t>
            </a:r>
            <a:r>
              <a:rPr sz="769" spc="73">
                <a:latin typeface="Times New Roman"/>
                <a:cs typeface="Times New Roman"/>
              </a:rPr>
              <a:t> </a:t>
            </a:r>
            <a:r>
              <a:rPr sz="769">
                <a:latin typeface="Times New Roman"/>
                <a:cs typeface="Times New Roman"/>
              </a:rPr>
              <a:t>thanks</a:t>
            </a:r>
            <a:r>
              <a:rPr sz="769" spc="65">
                <a:latin typeface="Times New Roman"/>
                <a:cs typeface="Times New Roman"/>
              </a:rPr>
              <a:t> </a:t>
            </a:r>
            <a:r>
              <a:rPr sz="769">
                <a:latin typeface="Times New Roman"/>
                <a:cs typeface="Times New Roman"/>
              </a:rPr>
              <a:t>to</a:t>
            </a:r>
            <a:r>
              <a:rPr sz="769" spc="73">
                <a:latin typeface="Times New Roman"/>
                <a:cs typeface="Times New Roman"/>
              </a:rPr>
              <a:t> </a:t>
            </a:r>
            <a:r>
              <a:rPr sz="769" spc="-19">
                <a:latin typeface="Times New Roman"/>
                <a:cs typeface="Times New Roman"/>
              </a:rPr>
              <a:t>the </a:t>
            </a:r>
            <a:r>
              <a:rPr sz="769">
                <a:latin typeface="Times New Roman"/>
                <a:cs typeface="Times New Roman"/>
              </a:rPr>
              <a:t>Department</a:t>
            </a:r>
            <a:r>
              <a:rPr sz="769" spc="127">
                <a:latin typeface="Times New Roman"/>
                <a:cs typeface="Times New Roman"/>
              </a:rPr>
              <a:t> </a:t>
            </a:r>
            <a:r>
              <a:rPr sz="769">
                <a:latin typeface="Times New Roman"/>
                <a:cs typeface="Times New Roman"/>
              </a:rPr>
              <a:t>of</a:t>
            </a:r>
            <a:r>
              <a:rPr sz="769" spc="127">
                <a:latin typeface="Times New Roman"/>
                <a:cs typeface="Times New Roman"/>
              </a:rPr>
              <a:t> </a:t>
            </a:r>
            <a:r>
              <a:rPr sz="769">
                <a:latin typeface="Times New Roman"/>
                <a:cs typeface="Times New Roman"/>
              </a:rPr>
              <a:t>CSE,</a:t>
            </a:r>
            <a:r>
              <a:rPr sz="769" spc="127">
                <a:latin typeface="Times New Roman"/>
                <a:cs typeface="Times New Roman"/>
              </a:rPr>
              <a:t> </a:t>
            </a:r>
            <a:r>
              <a:rPr sz="769">
                <a:latin typeface="Times New Roman"/>
                <a:cs typeface="Times New Roman"/>
              </a:rPr>
              <a:t>SJBIT</a:t>
            </a:r>
            <a:r>
              <a:rPr sz="769" spc="135">
                <a:latin typeface="Times New Roman"/>
                <a:cs typeface="Times New Roman"/>
              </a:rPr>
              <a:t> </a:t>
            </a:r>
            <a:r>
              <a:rPr sz="769">
                <a:latin typeface="Times New Roman"/>
                <a:cs typeface="Times New Roman"/>
              </a:rPr>
              <a:t>for</a:t>
            </a:r>
            <a:r>
              <a:rPr sz="769" spc="123">
                <a:latin typeface="Times New Roman"/>
                <a:cs typeface="Times New Roman"/>
              </a:rPr>
              <a:t> </a:t>
            </a:r>
            <a:r>
              <a:rPr sz="769">
                <a:latin typeface="Times New Roman"/>
                <a:cs typeface="Times New Roman"/>
              </a:rPr>
              <a:t>giving</a:t>
            </a:r>
            <a:r>
              <a:rPr sz="769" spc="127">
                <a:latin typeface="Times New Roman"/>
                <a:cs typeface="Times New Roman"/>
              </a:rPr>
              <a:t> </a:t>
            </a:r>
            <a:r>
              <a:rPr sz="769">
                <a:latin typeface="Times New Roman"/>
                <a:cs typeface="Times New Roman"/>
              </a:rPr>
              <a:t>us</a:t>
            </a:r>
            <a:r>
              <a:rPr sz="769" spc="123">
                <a:latin typeface="Times New Roman"/>
                <a:cs typeface="Times New Roman"/>
              </a:rPr>
              <a:t> </a:t>
            </a:r>
            <a:r>
              <a:rPr sz="769">
                <a:latin typeface="Times New Roman"/>
                <a:cs typeface="Times New Roman"/>
              </a:rPr>
              <a:t>a</a:t>
            </a:r>
            <a:r>
              <a:rPr sz="769" spc="119">
                <a:latin typeface="Times New Roman"/>
                <a:cs typeface="Times New Roman"/>
              </a:rPr>
              <a:t> </a:t>
            </a:r>
            <a:r>
              <a:rPr sz="769">
                <a:latin typeface="Times New Roman"/>
                <a:cs typeface="Times New Roman"/>
              </a:rPr>
              <a:t>chance</a:t>
            </a:r>
            <a:r>
              <a:rPr sz="769" spc="131">
                <a:latin typeface="Times New Roman"/>
                <a:cs typeface="Times New Roman"/>
              </a:rPr>
              <a:t> </a:t>
            </a:r>
            <a:r>
              <a:rPr sz="769" spc="-19">
                <a:latin typeface="Times New Roman"/>
                <a:cs typeface="Times New Roman"/>
              </a:rPr>
              <a:t>to </a:t>
            </a:r>
            <a:r>
              <a:rPr sz="769">
                <a:latin typeface="Times New Roman"/>
                <a:cs typeface="Times New Roman"/>
              </a:rPr>
              <a:t>work</a:t>
            </a:r>
            <a:r>
              <a:rPr sz="769" spc="62">
                <a:latin typeface="Times New Roman"/>
                <a:cs typeface="Times New Roman"/>
              </a:rPr>
              <a:t> </a:t>
            </a:r>
            <a:r>
              <a:rPr sz="769">
                <a:latin typeface="Times New Roman"/>
                <a:cs typeface="Times New Roman"/>
              </a:rPr>
              <a:t>on</a:t>
            </a:r>
            <a:r>
              <a:rPr sz="769" spc="58">
                <a:latin typeface="Times New Roman"/>
                <a:cs typeface="Times New Roman"/>
              </a:rPr>
              <a:t> </a:t>
            </a:r>
            <a:r>
              <a:rPr sz="769">
                <a:latin typeface="Times New Roman"/>
                <a:cs typeface="Times New Roman"/>
              </a:rPr>
              <a:t>this</a:t>
            </a:r>
            <a:r>
              <a:rPr sz="769" spc="62">
                <a:latin typeface="Times New Roman"/>
                <a:cs typeface="Times New Roman"/>
              </a:rPr>
              <a:t> </a:t>
            </a:r>
            <a:r>
              <a:rPr sz="769">
                <a:latin typeface="Times New Roman"/>
                <a:cs typeface="Times New Roman"/>
              </a:rPr>
              <a:t>paper</a:t>
            </a:r>
            <a:r>
              <a:rPr sz="769" spc="69">
                <a:latin typeface="Times New Roman"/>
                <a:cs typeface="Times New Roman"/>
              </a:rPr>
              <a:t> </a:t>
            </a:r>
            <a:r>
              <a:rPr sz="769">
                <a:latin typeface="Times New Roman"/>
                <a:cs typeface="Times New Roman"/>
              </a:rPr>
              <a:t>and</a:t>
            </a:r>
            <a:r>
              <a:rPr sz="769" spc="65">
                <a:latin typeface="Times New Roman"/>
                <a:cs typeface="Times New Roman"/>
              </a:rPr>
              <a:t> </a:t>
            </a:r>
            <a:r>
              <a:rPr sz="769">
                <a:latin typeface="Times New Roman"/>
                <a:cs typeface="Times New Roman"/>
              </a:rPr>
              <a:t>our</a:t>
            </a:r>
            <a:r>
              <a:rPr sz="769" spc="73">
                <a:latin typeface="Times New Roman"/>
                <a:cs typeface="Times New Roman"/>
              </a:rPr>
              <a:t> </a:t>
            </a:r>
            <a:r>
              <a:rPr sz="769">
                <a:latin typeface="Times New Roman"/>
                <a:cs typeface="Times New Roman"/>
              </a:rPr>
              <a:t>institution,</a:t>
            </a:r>
            <a:r>
              <a:rPr sz="769" spc="65">
                <a:latin typeface="Times New Roman"/>
                <a:cs typeface="Times New Roman"/>
              </a:rPr>
              <a:t> </a:t>
            </a:r>
            <a:r>
              <a:rPr sz="769">
                <a:latin typeface="Times New Roman"/>
                <a:cs typeface="Times New Roman"/>
              </a:rPr>
              <a:t>SJB</a:t>
            </a:r>
            <a:r>
              <a:rPr sz="769" spc="69">
                <a:latin typeface="Times New Roman"/>
                <a:cs typeface="Times New Roman"/>
              </a:rPr>
              <a:t> </a:t>
            </a:r>
            <a:r>
              <a:rPr sz="769">
                <a:latin typeface="Times New Roman"/>
                <a:cs typeface="Times New Roman"/>
              </a:rPr>
              <a:t>Institute</a:t>
            </a:r>
            <a:r>
              <a:rPr sz="769" spc="62">
                <a:latin typeface="Times New Roman"/>
                <a:cs typeface="Times New Roman"/>
              </a:rPr>
              <a:t> </a:t>
            </a:r>
            <a:r>
              <a:rPr sz="769" spc="-19">
                <a:latin typeface="Times New Roman"/>
                <a:cs typeface="Times New Roman"/>
              </a:rPr>
              <a:t>of </a:t>
            </a:r>
            <a:r>
              <a:rPr sz="769">
                <a:latin typeface="Times New Roman"/>
                <a:cs typeface="Times New Roman"/>
              </a:rPr>
              <a:t>Technology</a:t>
            </a:r>
            <a:r>
              <a:rPr sz="769" spc="58">
                <a:latin typeface="Times New Roman"/>
                <a:cs typeface="Times New Roman"/>
              </a:rPr>
              <a:t> </a:t>
            </a:r>
            <a:r>
              <a:rPr sz="769">
                <a:latin typeface="Times New Roman"/>
                <a:cs typeface="Times New Roman"/>
              </a:rPr>
              <a:t>for</a:t>
            </a:r>
            <a:r>
              <a:rPr sz="769" spc="73">
                <a:latin typeface="Times New Roman"/>
                <a:cs typeface="Times New Roman"/>
              </a:rPr>
              <a:t> </a:t>
            </a:r>
            <a:r>
              <a:rPr sz="769">
                <a:latin typeface="Times New Roman"/>
                <a:cs typeface="Times New Roman"/>
              </a:rPr>
              <a:t>providing</a:t>
            </a:r>
            <a:r>
              <a:rPr sz="769" spc="69">
                <a:latin typeface="Times New Roman"/>
                <a:cs typeface="Times New Roman"/>
              </a:rPr>
              <a:t> </a:t>
            </a:r>
            <a:r>
              <a:rPr sz="769">
                <a:latin typeface="Times New Roman"/>
                <a:cs typeface="Times New Roman"/>
              </a:rPr>
              <a:t>immense</a:t>
            </a:r>
            <a:r>
              <a:rPr sz="769" spc="88">
                <a:latin typeface="Times New Roman"/>
                <a:cs typeface="Times New Roman"/>
              </a:rPr>
              <a:t> </a:t>
            </a:r>
            <a:r>
              <a:rPr sz="769">
                <a:latin typeface="Times New Roman"/>
                <a:cs typeface="Times New Roman"/>
              </a:rPr>
              <a:t>support</a:t>
            </a:r>
            <a:r>
              <a:rPr sz="769" spc="73">
                <a:latin typeface="Times New Roman"/>
                <a:cs typeface="Times New Roman"/>
              </a:rPr>
              <a:t> </a:t>
            </a:r>
            <a:r>
              <a:rPr sz="769" spc="-8">
                <a:latin typeface="Times New Roman"/>
                <a:cs typeface="Times New Roman"/>
              </a:rPr>
              <a:t>throughout </a:t>
            </a:r>
            <a:r>
              <a:rPr sz="769">
                <a:latin typeface="Times New Roman"/>
                <a:cs typeface="Times New Roman"/>
              </a:rPr>
              <a:t>the</a:t>
            </a:r>
            <a:r>
              <a:rPr sz="769" spc="81">
                <a:latin typeface="Times New Roman"/>
                <a:cs typeface="Times New Roman"/>
              </a:rPr>
              <a:t> </a:t>
            </a:r>
            <a:r>
              <a:rPr sz="769">
                <a:latin typeface="Times New Roman"/>
                <a:cs typeface="Times New Roman"/>
              </a:rPr>
              <a:t>paper.</a:t>
            </a:r>
            <a:r>
              <a:rPr sz="769" spc="85">
                <a:latin typeface="Times New Roman"/>
                <a:cs typeface="Times New Roman"/>
              </a:rPr>
              <a:t> </a:t>
            </a:r>
            <a:r>
              <a:rPr sz="769">
                <a:latin typeface="Times New Roman"/>
                <a:cs typeface="Times New Roman"/>
              </a:rPr>
              <a:t>We</a:t>
            </a:r>
            <a:r>
              <a:rPr sz="769" spc="92">
                <a:latin typeface="Times New Roman"/>
                <a:cs typeface="Times New Roman"/>
              </a:rPr>
              <a:t> </a:t>
            </a:r>
            <a:r>
              <a:rPr sz="769">
                <a:latin typeface="Times New Roman"/>
                <a:cs typeface="Times New Roman"/>
              </a:rPr>
              <a:t>would</a:t>
            </a:r>
            <a:r>
              <a:rPr sz="769" spc="88">
                <a:latin typeface="Times New Roman"/>
                <a:cs typeface="Times New Roman"/>
              </a:rPr>
              <a:t> </a:t>
            </a:r>
            <a:r>
              <a:rPr sz="769">
                <a:latin typeface="Times New Roman"/>
                <a:cs typeface="Times New Roman"/>
              </a:rPr>
              <a:t>also</a:t>
            </a:r>
            <a:r>
              <a:rPr sz="769" spc="85">
                <a:latin typeface="Times New Roman"/>
                <a:cs typeface="Times New Roman"/>
              </a:rPr>
              <a:t> </a:t>
            </a:r>
            <a:r>
              <a:rPr sz="769">
                <a:latin typeface="Times New Roman"/>
                <a:cs typeface="Times New Roman"/>
              </a:rPr>
              <a:t>like</a:t>
            </a:r>
            <a:r>
              <a:rPr sz="769" spc="81">
                <a:latin typeface="Times New Roman"/>
                <a:cs typeface="Times New Roman"/>
              </a:rPr>
              <a:t> </a:t>
            </a:r>
            <a:r>
              <a:rPr sz="769">
                <a:latin typeface="Times New Roman"/>
                <a:cs typeface="Times New Roman"/>
              </a:rPr>
              <a:t>to</a:t>
            </a:r>
            <a:r>
              <a:rPr sz="769" spc="88">
                <a:latin typeface="Times New Roman"/>
                <a:cs typeface="Times New Roman"/>
              </a:rPr>
              <a:t> </a:t>
            </a:r>
            <a:r>
              <a:rPr sz="769">
                <a:latin typeface="Times New Roman"/>
                <a:cs typeface="Times New Roman"/>
              </a:rPr>
              <a:t>extend</a:t>
            </a:r>
            <a:r>
              <a:rPr sz="769" spc="85">
                <a:latin typeface="Times New Roman"/>
                <a:cs typeface="Times New Roman"/>
              </a:rPr>
              <a:t> </a:t>
            </a:r>
            <a:r>
              <a:rPr sz="769">
                <a:latin typeface="Times New Roman"/>
                <a:cs typeface="Times New Roman"/>
              </a:rPr>
              <a:t>our</a:t>
            </a:r>
            <a:r>
              <a:rPr sz="769" spc="85">
                <a:latin typeface="Times New Roman"/>
                <a:cs typeface="Times New Roman"/>
              </a:rPr>
              <a:t> </a:t>
            </a:r>
            <a:r>
              <a:rPr sz="769">
                <a:latin typeface="Times New Roman"/>
                <a:cs typeface="Times New Roman"/>
              </a:rPr>
              <a:t>thanks</a:t>
            </a:r>
            <a:r>
              <a:rPr sz="769" spc="85">
                <a:latin typeface="Times New Roman"/>
                <a:cs typeface="Times New Roman"/>
              </a:rPr>
              <a:t> </a:t>
            </a:r>
            <a:r>
              <a:rPr sz="769" spc="-19">
                <a:latin typeface="Times New Roman"/>
                <a:cs typeface="Times New Roman"/>
              </a:rPr>
              <a:t>to </a:t>
            </a:r>
            <a:r>
              <a:rPr sz="769">
                <a:latin typeface="Times New Roman"/>
                <a:cs typeface="Times New Roman"/>
              </a:rPr>
              <a:t>Visvesvaraya</a:t>
            </a:r>
            <a:r>
              <a:rPr sz="769" spc="-15">
                <a:latin typeface="Times New Roman"/>
                <a:cs typeface="Times New Roman"/>
              </a:rPr>
              <a:t> </a:t>
            </a:r>
            <a:r>
              <a:rPr sz="769">
                <a:latin typeface="Times New Roman"/>
                <a:cs typeface="Times New Roman"/>
              </a:rPr>
              <a:t>Technological University</a:t>
            </a:r>
            <a:r>
              <a:rPr sz="769" spc="-12">
                <a:latin typeface="Times New Roman"/>
                <a:cs typeface="Times New Roman"/>
              </a:rPr>
              <a:t> </a:t>
            </a:r>
            <a:r>
              <a:rPr sz="769">
                <a:latin typeface="Times New Roman"/>
                <a:cs typeface="Times New Roman"/>
              </a:rPr>
              <a:t>for</a:t>
            </a:r>
            <a:r>
              <a:rPr sz="769" spc="-12">
                <a:latin typeface="Times New Roman"/>
                <a:cs typeface="Times New Roman"/>
              </a:rPr>
              <a:t> </a:t>
            </a:r>
            <a:r>
              <a:rPr sz="769">
                <a:latin typeface="Times New Roman"/>
                <a:cs typeface="Times New Roman"/>
              </a:rPr>
              <a:t>providing</a:t>
            </a:r>
            <a:r>
              <a:rPr sz="769" spc="-15">
                <a:latin typeface="Times New Roman"/>
                <a:cs typeface="Times New Roman"/>
              </a:rPr>
              <a:t> </a:t>
            </a:r>
            <a:r>
              <a:rPr sz="769" spc="-19">
                <a:latin typeface="Times New Roman"/>
                <a:cs typeface="Times New Roman"/>
              </a:rPr>
              <a:t>us </a:t>
            </a:r>
            <a:r>
              <a:rPr sz="769">
                <a:latin typeface="Times New Roman"/>
                <a:cs typeface="Times New Roman"/>
              </a:rPr>
              <a:t>the</a:t>
            </a:r>
            <a:r>
              <a:rPr sz="769" spc="-19">
                <a:latin typeface="Times New Roman"/>
                <a:cs typeface="Times New Roman"/>
              </a:rPr>
              <a:t> </a:t>
            </a:r>
            <a:r>
              <a:rPr sz="769">
                <a:latin typeface="Times New Roman"/>
                <a:cs typeface="Times New Roman"/>
              </a:rPr>
              <a:t>opportunity</a:t>
            </a:r>
            <a:r>
              <a:rPr sz="769" spc="-15">
                <a:latin typeface="Times New Roman"/>
                <a:cs typeface="Times New Roman"/>
              </a:rPr>
              <a:t> </a:t>
            </a:r>
            <a:r>
              <a:rPr sz="769">
                <a:latin typeface="Times New Roman"/>
                <a:cs typeface="Times New Roman"/>
              </a:rPr>
              <a:t>to</a:t>
            </a:r>
            <a:r>
              <a:rPr sz="769" spc="-8">
                <a:latin typeface="Times New Roman"/>
                <a:cs typeface="Times New Roman"/>
              </a:rPr>
              <a:t> </a:t>
            </a:r>
            <a:r>
              <a:rPr sz="769">
                <a:latin typeface="Times New Roman"/>
                <a:cs typeface="Times New Roman"/>
              </a:rPr>
              <a:t>work</a:t>
            </a:r>
            <a:r>
              <a:rPr sz="769" spc="-19">
                <a:latin typeface="Times New Roman"/>
                <a:cs typeface="Times New Roman"/>
              </a:rPr>
              <a:t> </a:t>
            </a:r>
            <a:r>
              <a:rPr sz="769">
                <a:latin typeface="Times New Roman"/>
                <a:cs typeface="Times New Roman"/>
              </a:rPr>
              <a:t>on</a:t>
            </a:r>
            <a:r>
              <a:rPr sz="769" spc="-19">
                <a:latin typeface="Times New Roman"/>
                <a:cs typeface="Times New Roman"/>
              </a:rPr>
              <a:t> </a:t>
            </a:r>
            <a:r>
              <a:rPr sz="769">
                <a:latin typeface="Times New Roman"/>
                <a:cs typeface="Times New Roman"/>
              </a:rPr>
              <a:t>this</a:t>
            </a:r>
            <a:r>
              <a:rPr sz="769" spc="-19">
                <a:latin typeface="Times New Roman"/>
                <a:cs typeface="Times New Roman"/>
              </a:rPr>
              <a:t> </a:t>
            </a:r>
            <a:r>
              <a:rPr sz="769" spc="-8">
                <a:latin typeface="Times New Roman"/>
                <a:cs typeface="Times New Roman"/>
              </a:rPr>
              <a:t>paper.</a:t>
            </a:r>
            <a:endParaRPr sz="769">
              <a:latin typeface="Times New Roman"/>
              <a:cs typeface="Times New Roman"/>
            </a:endParaRPr>
          </a:p>
        </p:txBody>
      </p:sp>
      <p:sp>
        <p:nvSpPr>
          <p:cNvPr id="5" name="object 5"/>
          <p:cNvSpPr txBox="1"/>
          <p:nvPr/>
        </p:nvSpPr>
        <p:spPr>
          <a:xfrm>
            <a:off x="4982036" y="6312713"/>
            <a:ext cx="2177303" cy="1171680"/>
          </a:xfrm>
          <a:prstGeom prst="rect">
            <a:avLst/>
          </a:prstGeom>
        </p:spPr>
        <p:txBody>
          <a:bodyPr vert="horz" wrap="square" lIns="0" tIns="9768" rIns="0" bIns="0" rtlCol="0">
            <a:spAutoFit/>
          </a:bodyPr>
          <a:lstStyle/>
          <a:p>
            <a:pPr marL="9768">
              <a:lnSpc>
                <a:spcPct val="100000"/>
              </a:lnSpc>
              <a:spcBef>
                <a:spcPts val="77"/>
              </a:spcBef>
            </a:pPr>
            <a:r>
              <a:rPr sz="885" b="1" spc="-8">
                <a:latin typeface="Times New Roman"/>
                <a:cs typeface="Times New Roman"/>
              </a:rPr>
              <a:t>REFERENCES</a:t>
            </a:r>
            <a:endParaRPr sz="885">
              <a:latin typeface="Times New Roman"/>
              <a:cs typeface="Times New Roman"/>
            </a:endParaRPr>
          </a:p>
          <a:p>
            <a:pPr marL="219782" marR="3907" indent="-210014" algn="just">
              <a:lnSpc>
                <a:spcPct val="96100"/>
              </a:lnSpc>
              <a:spcBef>
                <a:spcPts val="668"/>
              </a:spcBef>
              <a:buAutoNum type="arabicPlain"/>
              <a:tabLst>
                <a:tab pos="220758" algn="l"/>
              </a:tabLst>
            </a:pPr>
            <a:r>
              <a:rPr sz="769">
                <a:latin typeface="Times New Roman"/>
                <a:cs typeface="Times New Roman"/>
              </a:rPr>
              <a:t>Haseeb</a:t>
            </a:r>
            <a:r>
              <a:rPr sz="769" spc="31">
                <a:latin typeface="Times New Roman"/>
                <a:cs typeface="Times New Roman"/>
              </a:rPr>
              <a:t> </a:t>
            </a:r>
            <a:r>
              <a:rPr sz="769">
                <a:latin typeface="Times New Roman"/>
                <a:cs typeface="Times New Roman"/>
              </a:rPr>
              <a:t>Ahmad,</a:t>
            </a:r>
            <a:r>
              <a:rPr sz="769" spc="35">
                <a:latin typeface="Times New Roman"/>
                <a:cs typeface="Times New Roman"/>
              </a:rPr>
              <a:t> </a:t>
            </a:r>
            <a:r>
              <a:rPr sz="769">
                <a:latin typeface="Times New Roman"/>
                <a:cs typeface="Times New Roman"/>
              </a:rPr>
              <a:t>Ali</a:t>
            </a:r>
            <a:r>
              <a:rPr sz="769" spc="-27">
                <a:latin typeface="Times New Roman"/>
                <a:cs typeface="Times New Roman"/>
              </a:rPr>
              <a:t> </a:t>
            </a:r>
            <a:r>
              <a:rPr sz="769">
                <a:latin typeface="Times New Roman"/>
                <a:cs typeface="Times New Roman"/>
              </a:rPr>
              <a:t>Daud,</a:t>
            </a:r>
            <a:r>
              <a:rPr sz="769" spc="-12">
                <a:latin typeface="Times New Roman"/>
                <a:cs typeface="Times New Roman"/>
              </a:rPr>
              <a:t> </a:t>
            </a:r>
            <a:r>
              <a:rPr sz="769">
                <a:latin typeface="Times New Roman"/>
                <a:cs typeface="Times New Roman"/>
              </a:rPr>
              <a:t>Licheng</a:t>
            </a:r>
            <a:r>
              <a:rPr sz="769" spc="-31">
                <a:latin typeface="Times New Roman"/>
                <a:cs typeface="Times New Roman"/>
              </a:rPr>
              <a:t> </a:t>
            </a:r>
            <a:r>
              <a:rPr sz="769">
                <a:latin typeface="Times New Roman"/>
                <a:cs typeface="Times New Roman"/>
              </a:rPr>
              <a:t>Wang,</a:t>
            </a:r>
            <a:r>
              <a:rPr sz="769" spc="8">
                <a:latin typeface="Times New Roman"/>
                <a:cs typeface="Times New Roman"/>
              </a:rPr>
              <a:t> </a:t>
            </a:r>
            <a:r>
              <a:rPr sz="769" spc="-8">
                <a:latin typeface="Times New Roman"/>
                <a:cs typeface="Times New Roman"/>
              </a:rPr>
              <a:t>Haibo 	</a:t>
            </a:r>
            <a:r>
              <a:rPr sz="769">
                <a:latin typeface="Times New Roman"/>
                <a:cs typeface="Times New Roman"/>
              </a:rPr>
              <a:t>Hong,</a:t>
            </a:r>
            <a:r>
              <a:rPr sz="769" spc="119">
                <a:latin typeface="Times New Roman"/>
                <a:cs typeface="Times New Roman"/>
              </a:rPr>
              <a:t>  </a:t>
            </a:r>
            <a:r>
              <a:rPr sz="769">
                <a:latin typeface="Times New Roman"/>
                <a:cs typeface="Times New Roman"/>
              </a:rPr>
              <a:t>Hussain</a:t>
            </a:r>
            <a:r>
              <a:rPr sz="769" spc="123">
                <a:latin typeface="Times New Roman"/>
                <a:cs typeface="Times New Roman"/>
              </a:rPr>
              <a:t>  </a:t>
            </a:r>
            <a:r>
              <a:rPr sz="769">
                <a:latin typeface="Times New Roman"/>
                <a:cs typeface="Times New Roman"/>
              </a:rPr>
              <a:t>Dawood</a:t>
            </a:r>
            <a:r>
              <a:rPr sz="769" spc="123">
                <a:latin typeface="Times New Roman"/>
                <a:cs typeface="Times New Roman"/>
              </a:rPr>
              <a:t>  </a:t>
            </a:r>
            <a:r>
              <a:rPr sz="769">
                <a:latin typeface="Times New Roman"/>
                <a:cs typeface="Times New Roman"/>
              </a:rPr>
              <a:t>and</a:t>
            </a:r>
            <a:r>
              <a:rPr sz="769" spc="127">
                <a:latin typeface="Times New Roman"/>
                <a:cs typeface="Times New Roman"/>
              </a:rPr>
              <a:t>  </a:t>
            </a:r>
            <a:r>
              <a:rPr sz="769">
                <a:latin typeface="Times New Roman"/>
                <a:cs typeface="Times New Roman"/>
              </a:rPr>
              <a:t>Yixian</a:t>
            </a:r>
            <a:r>
              <a:rPr sz="769" spc="123">
                <a:latin typeface="Times New Roman"/>
                <a:cs typeface="Times New Roman"/>
              </a:rPr>
              <a:t>  </a:t>
            </a:r>
            <a:r>
              <a:rPr sz="769" spc="-15">
                <a:latin typeface="Times New Roman"/>
                <a:cs typeface="Times New Roman"/>
              </a:rPr>
              <a:t>Yang, 	</a:t>
            </a:r>
            <a:r>
              <a:rPr sz="769">
                <a:latin typeface="Times New Roman"/>
                <a:cs typeface="Times New Roman"/>
              </a:rPr>
              <a:t>Prediction</a:t>
            </a:r>
            <a:r>
              <a:rPr sz="769" spc="-19">
                <a:latin typeface="Times New Roman"/>
                <a:cs typeface="Times New Roman"/>
              </a:rPr>
              <a:t> </a:t>
            </a:r>
            <a:r>
              <a:rPr sz="769">
                <a:latin typeface="Times New Roman"/>
                <a:cs typeface="Times New Roman"/>
              </a:rPr>
              <a:t>of</a:t>
            </a:r>
            <a:r>
              <a:rPr sz="769" spc="-27">
                <a:latin typeface="Times New Roman"/>
                <a:cs typeface="Times New Roman"/>
              </a:rPr>
              <a:t> </a:t>
            </a:r>
            <a:r>
              <a:rPr sz="769">
                <a:latin typeface="Times New Roman"/>
                <a:cs typeface="Times New Roman"/>
              </a:rPr>
              <a:t>Rising</a:t>
            </a:r>
            <a:r>
              <a:rPr sz="769" spc="-23">
                <a:latin typeface="Times New Roman"/>
                <a:cs typeface="Times New Roman"/>
              </a:rPr>
              <a:t> </a:t>
            </a:r>
            <a:r>
              <a:rPr sz="769">
                <a:latin typeface="Times New Roman"/>
                <a:cs typeface="Times New Roman"/>
              </a:rPr>
              <a:t>Stars</a:t>
            </a:r>
            <a:r>
              <a:rPr sz="769" spc="-23">
                <a:latin typeface="Times New Roman"/>
                <a:cs typeface="Times New Roman"/>
              </a:rPr>
              <a:t> </a:t>
            </a:r>
            <a:r>
              <a:rPr sz="769">
                <a:latin typeface="Times New Roman"/>
                <a:cs typeface="Times New Roman"/>
              </a:rPr>
              <a:t>in</a:t>
            </a:r>
            <a:r>
              <a:rPr sz="769" spc="-23">
                <a:latin typeface="Times New Roman"/>
                <a:cs typeface="Times New Roman"/>
              </a:rPr>
              <a:t> </a:t>
            </a:r>
            <a:r>
              <a:rPr sz="769">
                <a:latin typeface="Times New Roman"/>
                <a:cs typeface="Times New Roman"/>
              </a:rPr>
              <a:t>the</a:t>
            </a:r>
            <a:r>
              <a:rPr sz="769" spc="-19">
                <a:latin typeface="Times New Roman"/>
                <a:cs typeface="Times New Roman"/>
              </a:rPr>
              <a:t> </a:t>
            </a:r>
            <a:r>
              <a:rPr sz="769">
                <a:latin typeface="Times New Roman"/>
                <a:cs typeface="Times New Roman"/>
              </a:rPr>
              <a:t>Game</a:t>
            </a:r>
            <a:r>
              <a:rPr sz="769" spc="-15">
                <a:latin typeface="Times New Roman"/>
                <a:cs typeface="Times New Roman"/>
              </a:rPr>
              <a:t> </a:t>
            </a:r>
            <a:r>
              <a:rPr sz="769">
                <a:latin typeface="Times New Roman"/>
                <a:cs typeface="Times New Roman"/>
              </a:rPr>
              <a:t>of</a:t>
            </a:r>
            <a:r>
              <a:rPr sz="769" spc="-27">
                <a:latin typeface="Times New Roman"/>
                <a:cs typeface="Times New Roman"/>
              </a:rPr>
              <a:t> </a:t>
            </a:r>
            <a:r>
              <a:rPr sz="769" spc="-8">
                <a:latin typeface="Times New Roman"/>
                <a:cs typeface="Times New Roman"/>
              </a:rPr>
              <a:t>Cricket, 	</a:t>
            </a:r>
            <a:r>
              <a:rPr sz="769">
                <a:latin typeface="Times New Roman"/>
                <a:cs typeface="Times New Roman"/>
              </a:rPr>
              <a:t>IEEE</a:t>
            </a:r>
            <a:r>
              <a:rPr sz="769" spc="219">
                <a:latin typeface="Times New Roman"/>
                <a:cs typeface="Times New Roman"/>
              </a:rPr>
              <a:t> </a:t>
            </a:r>
            <a:r>
              <a:rPr sz="769">
                <a:latin typeface="Times New Roman"/>
                <a:cs typeface="Times New Roman"/>
              </a:rPr>
              <a:t>Access,</a:t>
            </a:r>
            <a:r>
              <a:rPr sz="769" spc="27">
                <a:latin typeface="Times New Roman"/>
                <a:cs typeface="Times New Roman"/>
              </a:rPr>
              <a:t> </a:t>
            </a:r>
            <a:r>
              <a:rPr sz="769">
                <a:latin typeface="Times New Roman"/>
                <a:cs typeface="Times New Roman"/>
              </a:rPr>
              <a:t>Volume</a:t>
            </a:r>
            <a:r>
              <a:rPr sz="769" spc="142">
                <a:latin typeface="Times New Roman"/>
                <a:cs typeface="Times New Roman"/>
              </a:rPr>
              <a:t> </a:t>
            </a:r>
            <a:r>
              <a:rPr sz="769">
                <a:latin typeface="Times New Roman"/>
                <a:cs typeface="Times New Roman"/>
              </a:rPr>
              <a:t>5,</a:t>
            </a:r>
            <a:r>
              <a:rPr sz="769" spc="142">
                <a:latin typeface="Times New Roman"/>
                <a:cs typeface="Times New Roman"/>
              </a:rPr>
              <a:t> </a:t>
            </a:r>
            <a:r>
              <a:rPr sz="769">
                <a:latin typeface="Times New Roman"/>
                <a:cs typeface="Times New Roman"/>
              </a:rPr>
              <a:t>PP.</a:t>
            </a:r>
            <a:r>
              <a:rPr sz="769" spc="138">
                <a:latin typeface="Times New Roman"/>
                <a:cs typeface="Times New Roman"/>
              </a:rPr>
              <a:t> </a:t>
            </a:r>
            <a:r>
              <a:rPr sz="769">
                <a:latin typeface="Times New Roman"/>
                <a:cs typeface="Times New Roman"/>
              </a:rPr>
              <a:t>4104</a:t>
            </a:r>
            <a:r>
              <a:rPr sz="769" spc="146">
                <a:latin typeface="Times New Roman"/>
                <a:cs typeface="Times New Roman"/>
              </a:rPr>
              <a:t> </a:t>
            </a:r>
            <a:r>
              <a:rPr sz="769">
                <a:latin typeface="Times New Roman"/>
                <a:cs typeface="Times New Roman"/>
              </a:rPr>
              <a:t>–</a:t>
            </a:r>
            <a:r>
              <a:rPr sz="769" spc="142">
                <a:latin typeface="Times New Roman"/>
                <a:cs typeface="Times New Roman"/>
              </a:rPr>
              <a:t> </a:t>
            </a:r>
            <a:r>
              <a:rPr sz="769">
                <a:latin typeface="Times New Roman"/>
                <a:cs typeface="Times New Roman"/>
              </a:rPr>
              <a:t>4124,</a:t>
            </a:r>
            <a:r>
              <a:rPr sz="769" spc="146">
                <a:latin typeface="Times New Roman"/>
                <a:cs typeface="Times New Roman"/>
              </a:rPr>
              <a:t> </a:t>
            </a:r>
            <a:r>
              <a:rPr sz="769" spc="-19">
                <a:latin typeface="Times New Roman"/>
                <a:cs typeface="Times New Roman"/>
              </a:rPr>
              <a:t>14</a:t>
            </a:r>
            <a:endParaRPr sz="769">
              <a:latin typeface="Times New Roman"/>
              <a:cs typeface="Times New Roman"/>
            </a:endParaRPr>
          </a:p>
          <a:p>
            <a:pPr marL="220758" algn="just">
              <a:lnSpc>
                <a:spcPts val="885"/>
              </a:lnSpc>
            </a:pPr>
            <a:r>
              <a:rPr sz="769">
                <a:latin typeface="Times New Roman"/>
                <a:cs typeface="Times New Roman"/>
              </a:rPr>
              <a:t>March</a:t>
            </a:r>
            <a:r>
              <a:rPr sz="769" spc="-35">
                <a:latin typeface="Times New Roman"/>
                <a:cs typeface="Times New Roman"/>
              </a:rPr>
              <a:t> </a:t>
            </a:r>
            <a:r>
              <a:rPr sz="769" spc="-8">
                <a:latin typeface="Times New Roman"/>
                <a:cs typeface="Times New Roman"/>
              </a:rPr>
              <a:t>2017.</a:t>
            </a:r>
            <a:endParaRPr sz="769">
              <a:latin typeface="Times New Roman"/>
              <a:cs typeface="Times New Roman"/>
            </a:endParaRPr>
          </a:p>
          <a:p>
            <a:pPr marL="220758" marR="3907" indent="-210990" algn="just">
              <a:lnSpc>
                <a:spcPct val="95500"/>
              </a:lnSpc>
              <a:spcBef>
                <a:spcPts val="262"/>
              </a:spcBef>
              <a:buAutoNum type="arabicPlain" startAt="2"/>
              <a:tabLst>
                <a:tab pos="220758" algn="l"/>
                <a:tab pos="222224" algn="l"/>
              </a:tabLst>
            </a:pPr>
            <a:r>
              <a:rPr sz="769">
                <a:latin typeface="Times New Roman"/>
                <a:cs typeface="Times New Roman"/>
              </a:rPr>
              <a:t>	Haryong</a:t>
            </a:r>
            <a:r>
              <a:rPr sz="769" spc="-23">
                <a:latin typeface="Times New Roman"/>
                <a:cs typeface="Times New Roman"/>
              </a:rPr>
              <a:t> </a:t>
            </a:r>
            <a:r>
              <a:rPr sz="769">
                <a:latin typeface="Times New Roman"/>
                <a:cs typeface="Times New Roman"/>
              </a:rPr>
              <a:t>Song,</a:t>
            </a:r>
            <a:r>
              <a:rPr sz="769" spc="-15">
                <a:latin typeface="Times New Roman"/>
                <a:cs typeface="Times New Roman"/>
              </a:rPr>
              <a:t> </a:t>
            </a:r>
            <a:r>
              <a:rPr sz="769">
                <a:latin typeface="Times New Roman"/>
                <a:cs typeface="Times New Roman"/>
              </a:rPr>
              <a:t>Vladimir</a:t>
            </a:r>
            <a:r>
              <a:rPr sz="769" spc="-8">
                <a:latin typeface="Times New Roman"/>
                <a:cs typeface="Times New Roman"/>
              </a:rPr>
              <a:t> </a:t>
            </a:r>
            <a:r>
              <a:rPr sz="769">
                <a:latin typeface="Times New Roman"/>
                <a:cs typeface="Times New Roman"/>
              </a:rPr>
              <a:t>Shin</a:t>
            </a:r>
            <a:r>
              <a:rPr sz="769" spc="146">
                <a:latin typeface="Times New Roman"/>
                <a:cs typeface="Times New Roman"/>
              </a:rPr>
              <a:t> </a:t>
            </a:r>
            <a:r>
              <a:rPr sz="769">
                <a:latin typeface="Times New Roman"/>
                <a:cs typeface="Times New Roman"/>
              </a:rPr>
              <a:t>and</a:t>
            </a:r>
            <a:r>
              <a:rPr sz="769" spc="-15">
                <a:latin typeface="Times New Roman"/>
                <a:cs typeface="Times New Roman"/>
              </a:rPr>
              <a:t> </a:t>
            </a:r>
            <a:r>
              <a:rPr sz="769">
                <a:latin typeface="Times New Roman"/>
                <a:cs typeface="Times New Roman"/>
              </a:rPr>
              <a:t>Moongu</a:t>
            </a:r>
            <a:r>
              <a:rPr sz="769" spc="-19">
                <a:latin typeface="Times New Roman"/>
                <a:cs typeface="Times New Roman"/>
              </a:rPr>
              <a:t> </a:t>
            </a:r>
            <a:r>
              <a:rPr sz="769" spc="-15">
                <a:latin typeface="Times New Roman"/>
                <a:cs typeface="Times New Roman"/>
              </a:rPr>
              <a:t>Jeon, </a:t>
            </a:r>
            <a:r>
              <a:rPr sz="769">
                <a:latin typeface="Times New Roman"/>
                <a:cs typeface="Times New Roman"/>
              </a:rPr>
              <a:t>Mobile</a:t>
            </a:r>
            <a:r>
              <a:rPr sz="769" spc="250">
                <a:latin typeface="Times New Roman"/>
                <a:cs typeface="Times New Roman"/>
              </a:rPr>
              <a:t>  </a:t>
            </a:r>
            <a:r>
              <a:rPr sz="769">
                <a:latin typeface="Times New Roman"/>
                <a:cs typeface="Times New Roman"/>
              </a:rPr>
              <a:t>Node</a:t>
            </a:r>
            <a:r>
              <a:rPr sz="769" spc="258">
                <a:latin typeface="Times New Roman"/>
                <a:cs typeface="Times New Roman"/>
              </a:rPr>
              <a:t>  </a:t>
            </a:r>
            <a:r>
              <a:rPr sz="769">
                <a:latin typeface="Times New Roman"/>
                <a:cs typeface="Times New Roman"/>
              </a:rPr>
              <a:t>Localization</a:t>
            </a:r>
            <a:r>
              <a:rPr sz="769" spc="250">
                <a:latin typeface="Times New Roman"/>
                <a:cs typeface="Times New Roman"/>
              </a:rPr>
              <a:t>  </a:t>
            </a:r>
            <a:r>
              <a:rPr sz="769">
                <a:latin typeface="Times New Roman"/>
                <a:cs typeface="Times New Roman"/>
              </a:rPr>
              <a:t>Using</a:t>
            </a:r>
            <a:r>
              <a:rPr sz="769" spc="254">
                <a:latin typeface="Times New Roman"/>
                <a:cs typeface="Times New Roman"/>
              </a:rPr>
              <a:t>  </a:t>
            </a:r>
            <a:r>
              <a:rPr sz="769" spc="-8">
                <a:latin typeface="Times New Roman"/>
                <a:cs typeface="Times New Roman"/>
              </a:rPr>
              <a:t>Fusion Prediction-</a:t>
            </a:r>
            <a:r>
              <a:rPr sz="769">
                <a:latin typeface="Times New Roman"/>
                <a:cs typeface="Times New Roman"/>
              </a:rPr>
              <a:t>Based</a:t>
            </a:r>
            <a:r>
              <a:rPr sz="769" spc="85">
                <a:latin typeface="Times New Roman"/>
                <a:cs typeface="Times New Roman"/>
              </a:rPr>
              <a:t> </a:t>
            </a:r>
            <a:r>
              <a:rPr sz="769">
                <a:latin typeface="Times New Roman"/>
                <a:cs typeface="Times New Roman"/>
              </a:rPr>
              <a:t>Interacting</a:t>
            </a:r>
            <a:r>
              <a:rPr sz="769" spc="365">
                <a:latin typeface="Times New Roman"/>
                <a:cs typeface="Times New Roman"/>
              </a:rPr>
              <a:t> </a:t>
            </a:r>
            <a:r>
              <a:rPr sz="769">
                <a:latin typeface="Times New Roman"/>
                <a:cs typeface="Times New Roman"/>
              </a:rPr>
              <a:t>Multiple</a:t>
            </a:r>
            <a:r>
              <a:rPr sz="769" spc="81">
                <a:latin typeface="Times New Roman"/>
                <a:cs typeface="Times New Roman"/>
              </a:rPr>
              <a:t> </a:t>
            </a:r>
            <a:r>
              <a:rPr sz="769">
                <a:latin typeface="Times New Roman"/>
                <a:cs typeface="Times New Roman"/>
              </a:rPr>
              <a:t>Model</a:t>
            </a:r>
            <a:r>
              <a:rPr sz="769" spc="81">
                <a:latin typeface="Times New Roman"/>
                <a:cs typeface="Times New Roman"/>
              </a:rPr>
              <a:t> </a:t>
            </a:r>
            <a:r>
              <a:rPr sz="769" spc="-19">
                <a:latin typeface="Times New Roman"/>
                <a:cs typeface="Times New Roman"/>
              </a:rPr>
              <a:t>in</a:t>
            </a:r>
            <a:endParaRPr sz="769">
              <a:latin typeface="Times New Roman"/>
              <a:cs typeface="Times New Roman"/>
            </a:endParaRPr>
          </a:p>
        </p:txBody>
      </p:sp>
      <p:sp>
        <p:nvSpPr>
          <p:cNvPr id="6" name="object 6"/>
          <p:cNvSpPr txBox="1"/>
          <p:nvPr/>
        </p:nvSpPr>
        <p:spPr>
          <a:xfrm>
            <a:off x="7410047" y="684350"/>
            <a:ext cx="2177303" cy="2046411"/>
          </a:xfrm>
          <a:prstGeom prst="rect">
            <a:avLst/>
          </a:prstGeom>
        </p:spPr>
        <p:txBody>
          <a:bodyPr vert="horz" wrap="square" lIns="0" tIns="17094" rIns="0" bIns="0" rtlCol="0">
            <a:spAutoFit/>
          </a:bodyPr>
          <a:lstStyle/>
          <a:p>
            <a:pPr marL="220758" marR="3907" algn="just">
              <a:lnSpc>
                <a:spcPts val="885"/>
              </a:lnSpc>
              <a:spcBef>
                <a:spcPts val="135"/>
              </a:spcBef>
            </a:pPr>
            <a:r>
              <a:rPr sz="769">
                <a:latin typeface="Times New Roman"/>
                <a:cs typeface="Times New Roman"/>
              </a:rPr>
              <a:t>Cricket</a:t>
            </a:r>
            <a:r>
              <a:rPr sz="769" spc="127">
                <a:latin typeface="Times New Roman"/>
                <a:cs typeface="Times New Roman"/>
              </a:rPr>
              <a:t> </a:t>
            </a:r>
            <a:r>
              <a:rPr sz="769">
                <a:latin typeface="Times New Roman"/>
                <a:cs typeface="Times New Roman"/>
              </a:rPr>
              <a:t>Sensor</a:t>
            </a:r>
            <a:r>
              <a:rPr sz="769" spc="119">
                <a:latin typeface="Times New Roman"/>
                <a:cs typeface="Times New Roman"/>
              </a:rPr>
              <a:t> </a:t>
            </a:r>
            <a:r>
              <a:rPr sz="769">
                <a:latin typeface="Times New Roman"/>
                <a:cs typeface="Times New Roman"/>
              </a:rPr>
              <a:t>Network,</a:t>
            </a:r>
            <a:r>
              <a:rPr sz="769" spc="123">
                <a:latin typeface="Times New Roman"/>
                <a:cs typeface="Times New Roman"/>
              </a:rPr>
              <a:t> </a:t>
            </a:r>
            <a:r>
              <a:rPr sz="769">
                <a:latin typeface="Times New Roman"/>
                <a:cs typeface="Times New Roman"/>
              </a:rPr>
              <a:t>IEEE</a:t>
            </a:r>
            <a:r>
              <a:rPr sz="769" spc="123">
                <a:latin typeface="Times New Roman"/>
                <a:cs typeface="Times New Roman"/>
              </a:rPr>
              <a:t> </a:t>
            </a:r>
            <a:r>
              <a:rPr sz="769">
                <a:latin typeface="Times New Roman"/>
                <a:cs typeface="Times New Roman"/>
              </a:rPr>
              <a:t>Transactions</a:t>
            </a:r>
            <a:r>
              <a:rPr sz="769" spc="119">
                <a:latin typeface="Times New Roman"/>
                <a:cs typeface="Times New Roman"/>
              </a:rPr>
              <a:t> </a:t>
            </a:r>
            <a:r>
              <a:rPr sz="769" spc="-19">
                <a:latin typeface="Times New Roman"/>
                <a:cs typeface="Times New Roman"/>
              </a:rPr>
              <a:t>on </a:t>
            </a:r>
            <a:r>
              <a:rPr sz="769">
                <a:latin typeface="Times New Roman"/>
                <a:cs typeface="Times New Roman"/>
              </a:rPr>
              <a:t>Industrial</a:t>
            </a:r>
            <a:r>
              <a:rPr sz="769" spc="296">
                <a:latin typeface="Times New Roman"/>
                <a:cs typeface="Times New Roman"/>
              </a:rPr>
              <a:t> </a:t>
            </a:r>
            <a:r>
              <a:rPr sz="769">
                <a:latin typeface="Times New Roman"/>
                <a:cs typeface="Times New Roman"/>
              </a:rPr>
              <a:t>Electronics,</a:t>
            </a:r>
            <a:r>
              <a:rPr sz="769" spc="296">
                <a:latin typeface="Times New Roman"/>
                <a:cs typeface="Times New Roman"/>
              </a:rPr>
              <a:t> </a:t>
            </a:r>
            <a:r>
              <a:rPr sz="769">
                <a:latin typeface="Times New Roman"/>
                <a:cs typeface="Times New Roman"/>
              </a:rPr>
              <a:t>Volume:</a:t>
            </a:r>
            <a:r>
              <a:rPr sz="769" spc="288">
                <a:latin typeface="Times New Roman"/>
                <a:cs typeface="Times New Roman"/>
              </a:rPr>
              <a:t> </a:t>
            </a:r>
            <a:r>
              <a:rPr sz="769">
                <a:latin typeface="Times New Roman"/>
                <a:cs typeface="Times New Roman"/>
              </a:rPr>
              <a:t>59,</a:t>
            </a:r>
            <a:r>
              <a:rPr sz="769" spc="58">
                <a:latin typeface="Times New Roman"/>
                <a:cs typeface="Times New Roman"/>
              </a:rPr>
              <a:t> </a:t>
            </a:r>
            <a:r>
              <a:rPr sz="769">
                <a:latin typeface="Times New Roman"/>
                <a:cs typeface="Times New Roman"/>
              </a:rPr>
              <a:t>Issue:</a:t>
            </a:r>
            <a:r>
              <a:rPr sz="769" spc="281">
                <a:latin typeface="Times New Roman"/>
                <a:cs typeface="Times New Roman"/>
              </a:rPr>
              <a:t> </a:t>
            </a:r>
            <a:r>
              <a:rPr sz="769" spc="-19">
                <a:latin typeface="Times New Roman"/>
                <a:cs typeface="Times New Roman"/>
              </a:rPr>
              <a:t>11,</a:t>
            </a:r>
            <a:endParaRPr sz="769">
              <a:latin typeface="Times New Roman"/>
              <a:cs typeface="Times New Roman"/>
            </a:endParaRPr>
          </a:p>
          <a:p>
            <a:pPr marL="220758" algn="just">
              <a:lnSpc>
                <a:spcPts val="842"/>
              </a:lnSpc>
            </a:pPr>
            <a:r>
              <a:rPr sz="769">
                <a:latin typeface="Times New Roman"/>
                <a:cs typeface="Times New Roman"/>
              </a:rPr>
              <a:t>November</a:t>
            </a:r>
            <a:r>
              <a:rPr sz="769" spc="-42">
                <a:latin typeface="Times New Roman"/>
                <a:cs typeface="Times New Roman"/>
              </a:rPr>
              <a:t> </a:t>
            </a:r>
            <a:r>
              <a:rPr sz="769" spc="-8">
                <a:latin typeface="Times New Roman"/>
                <a:cs typeface="Times New Roman"/>
              </a:rPr>
              <a:t>2012.</a:t>
            </a:r>
            <a:endParaRPr sz="769">
              <a:latin typeface="Times New Roman"/>
              <a:cs typeface="Times New Roman"/>
            </a:endParaRPr>
          </a:p>
          <a:p>
            <a:pPr marL="197315" marR="4396" indent="-187547" algn="just">
              <a:lnSpc>
                <a:spcPts val="885"/>
              </a:lnSpc>
              <a:spcBef>
                <a:spcPts val="38"/>
              </a:spcBef>
              <a:buAutoNum type="arabicPlain" startAt="3"/>
              <a:tabLst>
                <a:tab pos="220758" algn="l"/>
              </a:tabLst>
            </a:pPr>
            <a:r>
              <a:rPr sz="769">
                <a:latin typeface="Times New Roman"/>
                <a:cs typeface="Times New Roman"/>
              </a:rPr>
              <a:t>Sarbani</a:t>
            </a:r>
            <a:r>
              <a:rPr sz="769" spc="-15">
                <a:latin typeface="Times New Roman"/>
                <a:cs typeface="Times New Roman"/>
              </a:rPr>
              <a:t> </a:t>
            </a:r>
            <a:r>
              <a:rPr sz="769">
                <a:latin typeface="Times New Roman"/>
                <a:cs typeface="Times New Roman"/>
              </a:rPr>
              <a:t>Roy,</a:t>
            </a:r>
            <a:r>
              <a:rPr sz="769" spc="-12">
                <a:latin typeface="Times New Roman"/>
                <a:cs typeface="Times New Roman"/>
              </a:rPr>
              <a:t> </a:t>
            </a:r>
            <a:r>
              <a:rPr sz="769">
                <a:latin typeface="Times New Roman"/>
                <a:cs typeface="Times New Roman"/>
              </a:rPr>
              <a:t>Paramita</a:t>
            </a:r>
            <a:r>
              <a:rPr sz="769" spc="-12">
                <a:latin typeface="Times New Roman"/>
                <a:cs typeface="Times New Roman"/>
              </a:rPr>
              <a:t> </a:t>
            </a:r>
            <a:r>
              <a:rPr sz="769">
                <a:latin typeface="Times New Roman"/>
                <a:cs typeface="Times New Roman"/>
              </a:rPr>
              <a:t>Dey</a:t>
            </a:r>
            <a:r>
              <a:rPr sz="769" spc="-15">
                <a:latin typeface="Times New Roman"/>
                <a:cs typeface="Times New Roman"/>
              </a:rPr>
              <a:t> </a:t>
            </a:r>
            <a:r>
              <a:rPr sz="769">
                <a:latin typeface="Times New Roman"/>
                <a:cs typeface="Times New Roman"/>
              </a:rPr>
              <a:t>and</a:t>
            </a:r>
            <a:r>
              <a:rPr sz="769" spc="-12">
                <a:latin typeface="Times New Roman"/>
                <a:cs typeface="Times New Roman"/>
              </a:rPr>
              <a:t> </a:t>
            </a:r>
            <a:r>
              <a:rPr sz="769">
                <a:latin typeface="Times New Roman"/>
                <a:cs typeface="Times New Roman"/>
              </a:rPr>
              <a:t>Debajyoti</a:t>
            </a:r>
            <a:r>
              <a:rPr sz="769" spc="12">
                <a:latin typeface="Times New Roman"/>
                <a:cs typeface="Times New Roman"/>
              </a:rPr>
              <a:t> </a:t>
            </a:r>
            <a:r>
              <a:rPr sz="769" spc="-8">
                <a:latin typeface="Times New Roman"/>
                <a:cs typeface="Times New Roman"/>
              </a:rPr>
              <a:t>Kundu, 	</a:t>
            </a:r>
            <a:r>
              <a:rPr sz="769">
                <a:latin typeface="Times New Roman"/>
                <a:cs typeface="Times New Roman"/>
              </a:rPr>
              <a:t>Social</a:t>
            </a:r>
            <a:r>
              <a:rPr sz="769" spc="77">
                <a:latin typeface="Times New Roman"/>
                <a:cs typeface="Times New Roman"/>
              </a:rPr>
              <a:t> </a:t>
            </a:r>
            <a:r>
              <a:rPr sz="769">
                <a:latin typeface="Times New Roman"/>
                <a:cs typeface="Times New Roman"/>
              </a:rPr>
              <a:t>Network</a:t>
            </a:r>
            <a:r>
              <a:rPr sz="769" spc="81">
                <a:latin typeface="Times New Roman"/>
                <a:cs typeface="Times New Roman"/>
              </a:rPr>
              <a:t> </a:t>
            </a:r>
            <a:r>
              <a:rPr sz="769">
                <a:latin typeface="Times New Roman"/>
                <a:cs typeface="Times New Roman"/>
              </a:rPr>
              <a:t>Analysis</a:t>
            </a:r>
            <a:r>
              <a:rPr sz="769" spc="77">
                <a:latin typeface="Times New Roman"/>
                <a:cs typeface="Times New Roman"/>
              </a:rPr>
              <a:t> </a:t>
            </a:r>
            <a:r>
              <a:rPr sz="769">
                <a:latin typeface="Times New Roman"/>
                <a:cs typeface="Times New Roman"/>
              </a:rPr>
              <a:t>of</a:t>
            </a:r>
            <a:r>
              <a:rPr sz="769" spc="77">
                <a:latin typeface="Times New Roman"/>
                <a:cs typeface="Times New Roman"/>
              </a:rPr>
              <a:t> </a:t>
            </a:r>
            <a:r>
              <a:rPr sz="769">
                <a:latin typeface="Times New Roman"/>
                <a:cs typeface="Times New Roman"/>
              </a:rPr>
              <a:t>Cricket</a:t>
            </a:r>
            <a:r>
              <a:rPr sz="769" spc="85">
                <a:latin typeface="Times New Roman"/>
                <a:cs typeface="Times New Roman"/>
              </a:rPr>
              <a:t> </a:t>
            </a:r>
            <a:r>
              <a:rPr sz="769" spc="-8">
                <a:latin typeface="Times New Roman"/>
                <a:cs typeface="Times New Roman"/>
              </a:rPr>
              <a:t>Community 	</a:t>
            </a:r>
            <a:r>
              <a:rPr sz="769">
                <a:latin typeface="Times New Roman"/>
                <a:cs typeface="Times New Roman"/>
              </a:rPr>
              <a:t>Using</a:t>
            </a:r>
            <a:r>
              <a:rPr sz="769" spc="-31">
                <a:latin typeface="Times New Roman"/>
                <a:cs typeface="Times New Roman"/>
              </a:rPr>
              <a:t> </a:t>
            </a:r>
            <a:r>
              <a:rPr sz="769">
                <a:latin typeface="Times New Roman"/>
                <a:cs typeface="Times New Roman"/>
              </a:rPr>
              <a:t>a</a:t>
            </a:r>
            <a:r>
              <a:rPr sz="769" spc="-12">
                <a:latin typeface="Times New Roman"/>
                <a:cs typeface="Times New Roman"/>
              </a:rPr>
              <a:t> </a:t>
            </a:r>
            <a:r>
              <a:rPr sz="769">
                <a:latin typeface="Times New Roman"/>
                <a:cs typeface="Times New Roman"/>
              </a:rPr>
              <a:t>Composite</a:t>
            </a:r>
            <a:r>
              <a:rPr sz="769" spc="-19">
                <a:latin typeface="Times New Roman"/>
                <a:cs typeface="Times New Roman"/>
              </a:rPr>
              <a:t> </a:t>
            </a:r>
            <a:r>
              <a:rPr sz="769">
                <a:latin typeface="Times New Roman"/>
                <a:cs typeface="Times New Roman"/>
              </a:rPr>
              <a:t>Distributed</a:t>
            </a:r>
            <a:r>
              <a:rPr sz="769" spc="-12">
                <a:latin typeface="Times New Roman"/>
                <a:cs typeface="Times New Roman"/>
              </a:rPr>
              <a:t> </a:t>
            </a:r>
            <a:r>
              <a:rPr sz="769" spc="-8">
                <a:latin typeface="Times New Roman"/>
                <a:cs typeface="Times New Roman"/>
              </a:rPr>
              <a:t>Framework:</a:t>
            </a:r>
            <a:r>
              <a:rPr sz="769" spc="-23">
                <a:latin typeface="Times New Roman"/>
                <a:cs typeface="Times New Roman"/>
              </a:rPr>
              <a:t> </a:t>
            </a:r>
            <a:r>
              <a:rPr sz="769" spc="-15">
                <a:latin typeface="Times New Roman"/>
                <a:cs typeface="Times New Roman"/>
              </a:rPr>
              <a:t>From 	</a:t>
            </a:r>
            <a:r>
              <a:rPr sz="769">
                <a:latin typeface="Times New Roman"/>
                <a:cs typeface="Times New Roman"/>
              </a:rPr>
              <a:t>Implementation</a:t>
            </a:r>
            <a:r>
              <a:rPr sz="769" spc="112">
                <a:latin typeface="Times New Roman"/>
                <a:cs typeface="Times New Roman"/>
              </a:rPr>
              <a:t>  </a:t>
            </a:r>
            <a:r>
              <a:rPr sz="769">
                <a:latin typeface="Times New Roman"/>
                <a:cs typeface="Times New Roman"/>
              </a:rPr>
              <a:t>Viewpoint,</a:t>
            </a:r>
            <a:r>
              <a:rPr sz="769" spc="165">
                <a:latin typeface="Times New Roman"/>
                <a:cs typeface="Times New Roman"/>
              </a:rPr>
              <a:t> </a:t>
            </a:r>
            <a:r>
              <a:rPr sz="769">
                <a:latin typeface="Times New Roman"/>
                <a:cs typeface="Times New Roman"/>
              </a:rPr>
              <a:t>IEEE</a:t>
            </a:r>
            <a:r>
              <a:rPr sz="769" spc="150">
                <a:latin typeface="Times New Roman"/>
                <a:cs typeface="Times New Roman"/>
              </a:rPr>
              <a:t> </a:t>
            </a:r>
            <a:r>
              <a:rPr sz="769" spc="-8">
                <a:latin typeface="Times New Roman"/>
                <a:cs typeface="Times New Roman"/>
              </a:rPr>
              <a:t>Transactions 	</a:t>
            </a:r>
            <a:r>
              <a:rPr sz="769">
                <a:latin typeface="Times New Roman"/>
                <a:cs typeface="Times New Roman"/>
              </a:rPr>
              <a:t>on</a:t>
            </a:r>
            <a:r>
              <a:rPr sz="769" spc="185">
                <a:latin typeface="Times New Roman"/>
                <a:cs typeface="Times New Roman"/>
              </a:rPr>
              <a:t> </a:t>
            </a:r>
            <a:r>
              <a:rPr sz="769">
                <a:latin typeface="Times New Roman"/>
                <a:cs typeface="Times New Roman"/>
              </a:rPr>
              <a:t>Computational</a:t>
            </a:r>
            <a:r>
              <a:rPr sz="769" spc="200">
                <a:latin typeface="Times New Roman"/>
                <a:cs typeface="Times New Roman"/>
              </a:rPr>
              <a:t> </a:t>
            </a:r>
            <a:r>
              <a:rPr sz="769">
                <a:latin typeface="Times New Roman"/>
                <a:cs typeface="Times New Roman"/>
              </a:rPr>
              <a:t>Social</a:t>
            </a:r>
            <a:r>
              <a:rPr sz="769" spc="192">
                <a:latin typeface="Times New Roman"/>
                <a:cs typeface="Times New Roman"/>
              </a:rPr>
              <a:t> </a:t>
            </a:r>
            <a:r>
              <a:rPr sz="769">
                <a:latin typeface="Times New Roman"/>
                <a:cs typeface="Times New Roman"/>
              </a:rPr>
              <a:t>Systems,</a:t>
            </a:r>
            <a:r>
              <a:rPr sz="769" spc="195">
                <a:latin typeface="Times New Roman"/>
                <a:cs typeface="Times New Roman"/>
              </a:rPr>
              <a:t> </a:t>
            </a:r>
            <a:r>
              <a:rPr sz="769">
                <a:latin typeface="Times New Roman"/>
                <a:cs typeface="Times New Roman"/>
              </a:rPr>
              <a:t>Volume:</a:t>
            </a:r>
            <a:r>
              <a:rPr sz="769" spc="195">
                <a:latin typeface="Times New Roman"/>
                <a:cs typeface="Times New Roman"/>
              </a:rPr>
              <a:t> </a:t>
            </a:r>
            <a:r>
              <a:rPr sz="769" spc="-19">
                <a:latin typeface="Times New Roman"/>
                <a:cs typeface="Times New Roman"/>
              </a:rPr>
              <a:t>5, 	</a:t>
            </a:r>
            <a:r>
              <a:rPr sz="769">
                <a:latin typeface="Times New Roman"/>
                <a:cs typeface="Times New Roman"/>
              </a:rPr>
              <a:t>Issue:</a:t>
            </a:r>
            <a:r>
              <a:rPr sz="769" spc="-12">
                <a:latin typeface="Times New Roman"/>
                <a:cs typeface="Times New Roman"/>
              </a:rPr>
              <a:t> </a:t>
            </a:r>
            <a:r>
              <a:rPr sz="769">
                <a:latin typeface="Times New Roman"/>
                <a:cs typeface="Times New Roman"/>
              </a:rPr>
              <a:t>1,</a:t>
            </a:r>
            <a:r>
              <a:rPr sz="769" spc="-12">
                <a:latin typeface="Times New Roman"/>
                <a:cs typeface="Times New Roman"/>
              </a:rPr>
              <a:t> </a:t>
            </a:r>
            <a:r>
              <a:rPr sz="769">
                <a:latin typeface="Times New Roman"/>
                <a:cs typeface="Times New Roman"/>
              </a:rPr>
              <a:t>PP.</a:t>
            </a:r>
            <a:r>
              <a:rPr sz="769" spc="-12">
                <a:latin typeface="Times New Roman"/>
                <a:cs typeface="Times New Roman"/>
              </a:rPr>
              <a:t> </a:t>
            </a:r>
            <a:r>
              <a:rPr sz="769" spc="-8">
                <a:latin typeface="Times New Roman"/>
                <a:cs typeface="Times New Roman"/>
              </a:rPr>
              <a:t>64-</a:t>
            </a:r>
            <a:r>
              <a:rPr sz="769">
                <a:latin typeface="Times New Roman"/>
                <a:cs typeface="Times New Roman"/>
              </a:rPr>
              <a:t>81,</a:t>
            </a:r>
            <a:r>
              <a:rPr sz="769" spc="-12">
                <a:latin typeface="Times New Roman"/>
                <a:cs typeface="Times New Roman"/>
              </a:rPr>
              <a:t> </a:t>
            </a:r>
            <a:r>
              <a:rPr sz="769">
                <a:latin typeface="Times New Roman"/>
                <a:cs typeface="Times New Roman"/>
              </a:rPr>
              <a:t>March</a:t>
            </a:r>
            <a:r>
              <a:rPr sz="769" spc="-8">
                <a:latin typeface="Times New Roman"/>
                <a:cs typeface="Times New Roman"/>
              </a:rPr>
              <a:t> 2018.</a:t>
            </a:r>
            <a:endParaRPr sz="769">
              <a:latin typeface="Times New Roman"/>
              <a:cs typeface="Times New Roman"/>
            </a:endParaRPr>
          </a:p>
          <a:p>
            <a:pPr marL="220758" marR="3907" indent="-210990" algn="just">
              <a:lnSpc>
                <a:spcPts val="885"/>
              </a:lnSpc>
              <a:buAutoNum type="arabicPlain" startAt="3"/>
              <a:tabLst>
                <a:tab pos="220758" algn="l"/>
                <a:tab pos="222224" algn="l"/>
              </a:tabLst>
            </a:pPr>
            <a:r>
              <a:rPr sz="769">
                <a:latin typeface="Times New Roman"/>
                <a:cs typeface="Times New Roman"/>
              </a:rPr>
              <a:t>	Priyanka</a:t>
            </a:r>
            <a:r>
              <a:rPr sz="769" spc="265">
                <a:latin typeface="Times New Roman"/>
                <a:cs typeface="Times New Roman"/>
              </a:rPr>
              <a:t> </a:t>
            </a:r>
            <a:r>
              <a:rPr sz="769">
                <a:latin typeface="Times New Roman"/>
                <a:cs typeface="Times New Roman"/>
              </a:rPr>
              <a:t>S,</a:t>
            </a:r>
            <a:r>
              <a:rPr sz="769" spc="262">
                <a:latin typeface="Times New Roman"/>
                <a:cs typeface="Times New Roman"/>
              </a:rPr>
              <a:t> </a:t>
            </a:r>
            <a:r>
              <a:rPr sz="769">
                <a:latin typeface="Times New Roman"/>
                <a:cs typeface="Times New Roman"/>
              </a:rPr>
              <a:t>Vysali</a:t>
            </a:r>
            <a:r>
              <a:rPr sz="769" spc="265">
                <a:latin typeface="Times New Roman"/>
                <a:cs typeface="Times New Roman"/>
              </a:rPr>
              <a:t> </a:t>
            </a:r>
            <a:r>
              <a:rPr sz="769">
                <a:latin typeface="Times New Roman"/>
                <a:cs typeface="Times New Roman"/>
              </a:rPr>
              <a:t>K,</a:t>
            </a:r>
            <a:r>
              <a:rPr sz="769" spc="258">
                <a:latin typeface="Times New Roman"/>
                <a:cs typeface="Times New Roman"/>
              </a:rPr>
              <a:t> </a:t>
            </a:r>
            <a:r>
              <a:rPr sz="769">
                <a:latin typeface="Times New Roman"/>
                <a:cs typeface="Times New Roman"/>
              </a:rPr>
              <a:t>K</a:t>
            </a:r>
            <a:r>
              <a:rPr sz="769" spc="265">
                <a:latin typeface="Times New Roman"/>
                <a:cs typeface="Times New Roman"/>
              </a:rPr>
              <a:t> </a:t>
            </a:r>
            <a:r>
              <a:rPr sz="769">
                <a:latin typeface="Times New Roman"/>
                <a:cs typeface="Times New Roman"/>
              </a:rPr>
              <a:t>B</a:t>
            </a:r>
            <a:r>
              <a:rPr sz="769" spc="262">
                <a:latin typeface="Times New Roman"/>
                <a:cs typeface="Times New Roman"/>
              </a:rPr>
              <a:t> </a:t>
            </a:r>
            <a:r>
              <a:rPr sz="769">
                <a:latin typeface="Times New Roman"/>
                <a:cs typeface="Times New Roman"/>
              </a:rPr>
              <a:t>PriyaIyer,</a:t>
            </a:r>
            <a:r>
              <a:rPr sz="769" spc="265">
                <a:latin typeface="Times New Roman"/>
                <a:cs typeface="Times New Roman"/>
              </a:rPr>
              <a:t> </a:t>
            </a:r>
            <a:r>
              <a:rPr sz="769" spc="-15">
                <a:latin typeface="Times New Roman"/>
                <a:cs typeface="Times New Roman"/>
              </a:rPr>
              <a:t>Score </a:t>
            </a:r>
            <a:r>
              <a:rPr sz="769">
                <a:latin typeface="Times New Roman"/>
                <a:cs typeface="Times New Roman"/>
              </a:rPr>
              <a:t>Prediction</a:t>
            </a:r>
            <a:r>
              <a:rPr sz="769" spc="96">
                <a:latin typeface="Times New Roman"/>
                <a:cs typeface="Times New Roman"/>
              </a:rPr>
              <a:t> </a:t>
            </a:r>
            <a:r>
              <a:rPr sz="769">
                <a:latin typeface="Times New Roman"/>
                <a:cs typeface="Times New Roman"/>
              </a:rPr>
              <a:t>of</a:t>
            </a:r>
            <a:r>
              <a:rPr sz="769" spc="92">
                <a:latin typeface="Times New Roman"/>
                <a:cs typeface="Times New Roman"/>
              </a:rPr>
              <a:t> </a:t>
            </a:r>
            <a:r>
              <a:rPr sz="769">
                <a:latin typeface="Times New Roman"/>
                <a:cs typeface="Times New Roman"/>
              </a:rPr>
              <a:t>Indian</a:t>
            </a:r>
            <a:r>
              <a:rPr sz="769" spc="96">
                <a:latin typeface="Times New Roman"/>
                <a:cs typeface="Times New Roman"/>
              </a:rPr>
              <a:t> </a:t>
            </a:r>
            <a:r>
              <a:rPr sz="769">
                <a:latin typeface="Times New Roman"/>
                <a:cs typeface="Times New Roman"/>
              </a:rPr>
              <a:t>Premier</a:t>
            </a:r>
            <a:r>
              <a:rPr sz="769" spc="112">
                <a:latin typeface="Times New Roman"/>
                <a:cs typeface="Times New Roman"/>
              </a:rPr>
              <a:t> </a:t>
            </a:r>
            <a:r>
              <a:rPr sz="769">
                <a:latin typeface="Times New Roman"/>
                <a:cs typeface="Times New Roman"/>
              </a:rPr>
              <a:t>League-</a:t>
            </a:r>
            <a:r>
              <a:rPr sz="769" spc="100">
                <a:latin typeface="Times New Roman"/>
                <a:cs typeface="Times New Roman"/>
              </a:rPr>
              <a:t> </a:t>
            </a:r>
            <a:r>
              <a:rPr sz="769">
                <a:latin typeface="Times New Roman"/>
                <a:cs typeface="Times New Roman"/>
              </a:rPr>
              <a:t>IPL</a:t>
            </a:r>
            <a:r>
              <a:rPr sz="769" spc="92">
                <a:latin typeface="Times New Roman"/>
                <a:cs typeface="Times New Roman"/>
              </a:rPr>
              <a:t> </a:t>
            </a:r>
            <a:r>
              <a:rPr sz="769" spc="-15">
                <a:latin typeface="Times New Roman"/>
                <a:cs typeface="Times New Roman"/>
              </a:rPr>
              <a:t>2020 </a:t>
            </a:r>
            <a:r>
              <a:rPr sz="769">
                <a:latin typeface="Times New Roman"/>
                <a:cs typeface="Times New Roman"/>
              </a:rPr>
              <a:t>using</a:t>
            </a:r>
            <a:r>
              <a:rPr sz="769" spc="281">
                <a:latin typeface="Times New Roman"/>
                <a:cs typeface="Times New Roman"/>
              </a:rPr>
              <a:t> </a:t>
            </a:r>
            <a:r>
              <a:rPr sz="769">
                <a:latin typeface="Times New Roman"/>
                <a:cs typeface="Times New Roman"/>
              </a:rPr>
              <a:t>Data</a:t>
            </a:r>
            <a:r>
              <a:rPr sz="769" spc="288">
                <a:latin typeface="Times New Roman"/>
                <a:cs typeface="Times New Roman"/>
              </a:rPr>
              <a:t> </a:t>
            </a:r>
            <a:r>
              <a:rPr sz="769">
                <a:latin typeface="Times New Roman"/>
                <a:cs typeface="Times New Roman"/>
              </a:rPr>
              <a:t>Mining</a:t>
            </a:r>
            <a:r>
              <a:rPr sz="769" spc="300">
                <a:latin typeface="Times New Roman"/>
                <a:cs typeface="Times New Roman"/>
              </a:rPr>
              <a:t> </a:t>
            </a:r>
            <a:r>
              <a:rPr sz="769">
                <a:latin typeface="Times New Roman"/>
                <a:cs typeface="Times New Roman"/>
              </a:rPr>
              <a:t>Algorithms,</a:t>
            </a:r>
            <a:r>
              <a:rPr sz="769" spc="192">
                <a:latin typeface="Times New Roman"/>
                <a:cs typeface="Times New Roman"/>
              </a:rPr>
              <a:t>  </a:t>
            </a:r>
            <a:r>
              <a:rPr sz="769" spc="-8">
                <a:latin typeface="Times New Roman"/>
                <a:cs typeface="Times New Roman"/>
              </a:rPr>
              <a:t>International </a:t>
            </a:r>
            <a:r>
              <a:rPr sz="769">
                <a:latin typeface="Times New Roman"/>
                <a:cs typeface="Times New Roman"/>
              </a:rPr>
              <a:t>Journal</a:t>
            </a:r>
            <a:r>
              <a:rPr sz="769" spc="327">
                <a:latin typeface="Times New Roman"/>
                <a:cs typeface="Times New Roman"/>
              </a:rPr>
              <a:t> </a:t>
            </a:r>
            <a:r>
              <a:rPr sz="769">
                <a:latin typeface="Times New Roman"/>
                <a:cs typeface="Times New Roman"/>
              </a:rPr>
              <a:t>for</a:t>
            </a:r>
            <a:r>
              <a:rPr sz="769" spc="331">
                <a:latin typeface="Times New Roman"/>
                <a:cs typeface="Times New Roman"/>
              </a:rPr>
              <a:t> </a:t>
            </a:r>
            <a:r>
              <a:rPr sz="769">
                <a:latin typeface="Times New Roman"/>
                <a:cs typeface="Times New Roman"/>
              </a:rPr>
              <a:t>Research</a:t>
            </a:r>
            <a:r>
              <a:rPr sz="769" spc="331">
                <a:latin typeface="Times New Roman"/>
                <a:cs typeface="Times New Roman"/>
              </a:rPr>
              <a:t> </a:t>
            </a:r>
            <a:r>
              <a:rPr sz="769">
                <a:latin typeface="Times New Roman"/>
                <a:cs typeface="Times New Roman"/>
              </a:rPr>
              <a:t>in</a:t>
            </a:r>
            <a:r>
              <a:rPr sz="769" spc="327">
                <a:latin typeface="Times New Roman"/>
                <a:cs typeface="Times New Roman"/>
              </a:rPr>
              <a:t> </a:t>
            </a:r>
            <a:r>
              <a:rPr sz="769">
                <a:latin typeface="Times New Roman"/>
                <a:cs typeface="Times New Roman"/>
              </a:rPr>
              <a:t>Applied</a:t>
            </a:r>
            <a:r>
              <a:rPr sz="769" spc="334">
                <a:latin typeface="Times New Roman"/>
                <a:cs typeface="Times New Roman"/>
              </a:rPr>
              <a:t> </a:t>
            </a:r>
            <a:r>
              <a:rPr sz="769">
                <a:latin typeface="Times New Roman"/>
                <a:cs typeface="Times New Roman"/>
              </a:rPr>
              <a:t>Science</a:t>
            </a:r>
            <a:r>
              <a:rPr sz="769" spc="331">
                <a:latin typeface="Times New Roman"/>
                <a:cs typeface="Times New Roman"/>
              </a:rPr>
              <a:t> </a:t>
            </a:r>
            <a:r>
              <a:rPr sz="769" spc="-38">
                <a:latin typeface="Times New Roman"/>
                <a:cs typeface="Times New Roman"/>
              </a:rPr>
              <a:t>&amp;</a:t>
            </a:r>
            <a:endParaRPr sz="769">
              <a:latin typeface="Times New Roman"/>
              <a:cs typeface="Times New Roman"/>
            </a:endParaRPr>
          </a:p>
          <a:p>
            <a:pPr marL="220758" marR="4884" algn="just">
              <a:lnSpc>
                <a:spcPts val="885"/>
              </a:lnSpc>
              <a:spcBef>
                <a:spcPts val="8"/>
              </a:spcBef>
            </a:pPr>
            <a:r>
              <a:rPr sz="769">
                <a:latin typeface="Times New Roman"/>
                <a:cs typeface="Times New Roman"/>
              </a:rPr>
              <a:t>Engineering</a:t>
            </a:r>
            <a:r>
              <a:rPr sz="769" spc="50">
                <a:latin typeface="Times New Roman"/>
                <a:cs typeface="Times New Roman"/>
              </a:rPr>
              <a:t> </a:t>
            </a:r>
            <a:r>
              <a:rPr sz="769">
                <a:latin typeface="Times New Roman"/>
                <a:cs typeface="Times New Roman"/>
              </a:rPr>
              <a:t>Technology</a:t>
            </a:r>
            <a:r>
              <a:rPr sz="769" spc="50">
                <a:latin typeface="Times New Roman"/>
                <a:cs typeface="Times New Roman"/>
              </a:rPr>
              <a:t> </a:t>
            </a:r>
            <a:r>
              <a:rPr sz="769">
                <a:latin typeface="Times New Roman"/>
                <a:cs typeface="Times New Roman"/>
              </a:rPr>
              <a:t>(IJRASET),</a:t>
            </a:r>
            <a:r>
              <a:rPr sz="769" spc="46">
                <a:latin typeface="Times New Roman"/>
                <a:cs typeface="Times New Roman"/>
              </a:rPr>
              <a:t> </a:t>
            </a:r>
            <a:r>
              <a:rPr sz="769">
                <a:latin typeface="Times New Roman"/>
                <a:cs typeface="Times New Roman"/>
              </a:rPr>
              <a:t>Volume</a:t>
            </a:r>
            <a:r>
              <a:rPr sz="769" spc="54">
                <a:latin typeface="Times New Roman"/>
                <a:cs typeface="Times New Roman"/>
              </a:rPr>
              <a:t> </a:t>
            </a:r>
            <a:r>
              <a:rPr sz="769" spc="-19">
                <a:latin typeface="Times New Roman"/>
                <a:cs typeface="Times New Roman"/>
              </a:rPr>
              <a:t>8, </a:t>
            </a:r>
            <a:r>
              <a:rPr sz="769">
                <a:latin typeface="Times New Roman"/>
                <a:cs typeface="Times New Roman"/>
              </a:rPr>
              <a:t>Issue</a:t>
            </a:r>
            <a:r>
              <a:rPr sz="769" spc="-15">
                <a:latin typeface="Times New Roman"/>
                <a:cs typeface="Times New Roman"/>
              </a:rPr>
              <a:t> </a:t>
            </a:r>
            <a:r>
              <a:rPr sz="769">
                <a:latin typeface="Times New Roman"/>
                <a:cs typeface="Times New Roman"/>
              </a:rPr>
              <a:t>II,</a:t>
            </a:r>
            <a:r>
              <a:rPr sz="769" spc="-12">
                <a:latin typeface="Times New Roman"/>
                <a:cs typeface="Times New Roman"/>
              </a:rPr>
              <a:t> </a:t>
            </a:r>
            <a:r>
              <a:rPr sz="769">
                <a:latin typeface="Times New Roman"/>
                <a:cs typeface="Times New Roman"/>
              </a:rPr>
              <a:t>PP.</a:t>
            </a:r>
            <a:r>
              <a:rPr sz="769" spc="-12">
                <a:latin typeface="Times New Roman"/>
                <a:cs typeface="Times New Roman"/>
              </a:rPr>
              <a:t> </a:t>
            </a:r>
            <a:r>
              <a:rPr sz="769" spc="-8">
                <a:latin typeface="Times New Roman"/>
                <a:cs typeface="Times New Roman"/>
              </a:rPr>
              <a:t>790-</a:t>
            </a:r>
            <a:r>
              <a:rPr sz="769" spc="-15">
                <a:latin typeface="Times New Roman"/>
                <a:cs typeface="Times New Roman"/>
              </a:rPr>
              <a:t>795.</a:t>
            </a:r>
            <a:endParaRPr sz="769">
              <a:latin typeface="Times New Roman"/>
              <a:cs typeface="Times New Roman"/>
            </a:endParaRPr>
          </a:p>
          <a:p>
            <a:pPr marL="222224" indent="-212456" algn="just">
              <a:lnSpc>
                <a:spcPts val="838"/>
              </a:lnSpc>
              <a:buAutoNum type="arabicPlain" startAt="5"/>
              <a:tabLst>
                <a:tab pos="222224" algn="l"/>
              </a:tabLst>
            </a:pPr>
            <a:r>
              <a:rPr sz="769">
                <a:latin typeface="Times New Roman"/>
                <a:cs typeface="Times New Roman"/>
              </a:rPr>
              <a:t>Prince</a:t>
            </a:r>
            <a:r>
              <a:rPr sz="769" spc="119">
                <a:latin typeface="Times New Roman"/>
                <a:cs typeface="Times New Roman"/>
              </a:rPr>
              <a:t> </a:t>
            </a:r>
            <a:r>
              <a:rPr sz="769">
                <a:latin typeface="Times New Roman"/>
                <a:cs typeface="Times New Roman"/>
              </a:rPr>
              <a:t>Kansal,</a:t>
            </a:r>
            <a:r>
              <a:rPr sz="769" spc="119">
                <a:latin typeface="Times New Roman"/>
                <a:cs typeface="Times New Roman"/>
              </a:rPr>
              <a:t> </a:t>
            </a:r>
            <a:r>
              <a:rPr sz="769">
                <a:latin typeface="Times New Roman"/>
                <a:cs typeface="Times New Roman"/>
              </a:rPr>
              <a:t>Pankaj</a:t>
            </a:r>
            <a:r>
              <a:rPr sz="769" spc="131">
                <a:latin typeface="Times New Roman"/>
                <a:cs typeface="Times New Roman"/>
              </a:rPr>
              <a:t> </a:t>
            </a:r>
            <a:r>
              <a:rPr sz="769">
                <a:latin typeface="Times New Roman"/>
                <a:cs typeface="Times New Roman"/>
              </a:rPr>
              <a:t>Kumar,</a:t>
            </a:r>
            <a:r>
              <a:rPr sz="769" spc="119">
                <a:latin typeface="Times New Roman"/>
                <a:cs typeface="Times New Roman"/>
              </a:rPr>
              <a:t> </a:t>
            </a:r>
            <a:r>
              <a:rPr sz="769">
                <a:latin typeface="Times New Roman"/>
                <a:cs typeface="Times New Roman"/>
              </a:rPr>
              <a:t>Himanshu</a:t>
            </a:r>
            <a:r>
              <a:rPr sz="769" spc="119">
                <a:latin typeface="Times New Roman"/>
                <a:cs typeface="Times New Roman"/>
              </a:rPr>
              <a:t> </a:t>
            </a:r>
            <a:r>
              <a:rPr sz="769" spc="-15">
                <a:latin typeface="Times New Roman"/>
                <a:cs typeface="Times New Roman"/>
              </a:rPr>
              <a:t>Arya,</a:t>
            </a:r>
            <a:endParaRPr sz="769">
              <a:latin typeface="Times New Roman"/>
              <a:cs typeface="Times New Roman"/>
            </a:endParaRPr>
          </a:p>
          <a:p>
            <a:pPr marL="220758" marR="6349" algn="just">
              <a:lnSpc>
                <a:spcPts val="885"/>
              </a:lnSpc>
              <a:spcBef>
                <a:spcPts val="42"/>
              </a:spcBef>
            </a:pPr>
            <a:r>
              <a:rPr sz="769">
                <a:latin typeface="Times New Roman"/>
                <a:cs typeface="Times New Roman"/>
              </a:rPr>
              <a:t>Aditya</a:t>
            </a:r>
            <a:r>
              <a:rPr sz="769" spc="365">
                <a:latin typeface="Times New Roman"/>
                <a:cs typeface="Times New Roman"/>
              </a:rPr>
              <a:t> </a:t>
            </a:r>
            <a:r>
              <a:rPr sz="769">
                <a:latin typeface="Times New Roman"/>
                <a:cs typeface="Times New Roman"/>
              </a:rPr>
              <a:t>Methaila,</a:t>
            </a:r>
            <a:r>
              <a:rPr sz="769" spc="365">
                <a:latin typeface="Times New Roman"/>
                <a:cs typeface="Times New Roman"/>
              </a:rPr>
              <a:t> </a:t>
            </a:r>
            <a:r>
              <a:rPr sz="769">
                <a:latin typeface="Times New Roman"/>
                <a:cs typeface="Times New Roman"/>
              </a:rPr>
              <a:t>Player</a:t>
            </a:r>
            <a:r>
              <a:rPr sz="769" spc="365">
                <a:latin typeface="Times New Roman"/>
                <a:cs typeface="Times New Roman"/>
              </a:rPr>
              <a:t> </a:t>
            </a:r>
            <a:r>
              <a:rPr sz="769">
                <a:latin typeface="Times New Roman"/>
                <a:cs typeface="Times New Roman"/>
              </a:rPr>
              <a:t>valuation</a:t>
            </a:r>
            <a:r>
              <a:rPr sz="769" spc="365">
                <a:latin typeface="Times New Roman"/>
                <a:cs typeface="Times New Roman"/>
              </a:rPr>
              <a:t> </a:t>
            </a:r>
            <a:r>
              <a:rPr sz="769">
                <a:latin typeface="Times New Roman"/>
                <a:cs typeface="Times New Roman"/>
              </a:rPr>
              <a:t>in</a:t>
            </a:r>
            <a:r>
              <a:rPr sz="769" spc="361">
                <a:latin typeface="Times New Roman"/>
                <a:cs typeface="Times New Roman"/>
              </a:rPr>
              <a:t> </a:t>
            </a:r>
            <a:r>
              <a:rPr sz="769" spc="-8">
                <a:latin typeface="Times New Roman"/>
                <a:cs typeface="Times New Roman"/>
              </a:rPr>
              <a:t>Indian </a:t>
            </a:r>
            <a:r>
              <a:rPr sz="769">
                <a:latin typeface="Times New Roman"/>
                <a:cs typeface="Times New Roman"/>
              </a:rPr>
              <a:t>premier</a:t>
            </a:r>
            <a:r>
              <a:rPr sz="769" spc="150">
                <a:latin typeface="Times New Roman"/>
                <a:cs typeface="Times New Roman"/>
              </a:rPr>
              <a:t>  </a:t>
            </a:r>
            <a:r>
              <a:rPr sz="769">
                <a:latin typeface="Times New Roman"/>
                <a:cs typeface="Times New Roman"/>
              </a:rPr>
              <a:t>league</a:t>
            </a:r>
            <a:r>
              <a:rPr sz="769" spc="146">
                <a:latin typeface="Times New Roman"/>
                <a:cs typeface="Times New Roman"/>
              </a:rPr>
              <a:t>  </a:t>
            </a:r>
            <a:r>
              <a:rPr sz="769">
                <a:latin typeface="Times New Roman"/>
                <a:cs typeface="Times New Roman"/>
              </a:rPr>
              <a:t>auction</a:t>
            </a:r>
            <a:r>
              <a:rPr sz="769" spc="150">
                <a:latin typeface="Times New Roman"/>
                <a:cs typeface="Times New Roman"/>
              </a:rPr>
              <a:t>  </a:t>
            </a:r>
            <a:r>
              <a:rPr sz="769">
                <a:latin typeface="Times New Roman"/>
                <a:cs typeface="Times New Roman"/>
              </a:rPr>
              <a:t>using</a:t>
            </a:r>
            <a:r>
              <a:rPr sz="769" spc="146">
                <a:latin typeface="Times New Roman"/>
                <a:cs typeface="Times New Roman"/>
              </a:rPr>
              <a:t>  </a:t>
            </a:r>
            <a:r>
              <a:rPr sz="769">
                <a:latin typeface="Times New Roman"/>
                <a:cs typeface="Times New Roman"/>
              </a:rPr>
              <a:t>data</a:t>
            </a:r>
            <a:r>
              <a:rPr sz="769" spc="150">
                <a:latin typeface="Times New Roman"/>
                <a:cs typeface="Times New Roman"/>
              </a:rPr>
              <a:t>  </a:t>
            </a:r>
            <a:r>
              <a:rPr sz="769" spc="-8">
                <a:latin typeface="Times New Roman"/>
                <a:cs typeface="Times New Roman"/>
              </a:rPr>
              <a:t>mining</a:t>
            </a:r>
            <a:endParaRPr sz="769">
              <a:latin typeface="Times New Roman"/>
              <a:cs typeface="Times New Roman"/>
            </a:endParaRPr>
          </a:p>
        </p:txBody>
      </p:sp>
      <p:sp>
        <p:nvSpPr>
          <p:cNvPr id="7" name="object 7"/>
          <p:cNvSpPr txBox="1"/>
          <p:nvPr/>
        </p:nvSpPr>
        <p:spPr>
          <a:xfrm>
            <a:off x="7621037" y="2706634"/>
            <a:ext cx="1964848" cy="136753"/>
          </a:xfrm>
          <a:prstGeom prst="rect">
            <a:avLst/>
          </a:prstGeom>
        </p:spPr>
        <p:txBody>
          <a:bodyPr vert="horz" wrap="square" lIns="0" tIns="9280" rIns="0" bIns="0" rtlCol="0">
            <a:spAutoFit/>
          </a:bodyPr>
          <a:lstStyle/>
          <a:p>
            <a:pPr marL="9768">
              <a:lnSpc>
                <a:spcPct val="100000"/>
              </a:lnSpc>
              <a:spcBef>
                <a:spcPts val="73"/>
              </a:spcBef>
              <a:tabLst>
                <a:tab pos="577781" algn="l"/>
                <a:tab pos="1242987" algn="l"/>
                <a:tab pos="1856422" algn="l"/>
              </a:tabLst>
            </a:pPr>
            <a:r>
              <a:rPr sz="769" spc="-8">
                <a:latin typeface="Times New Roman"/>
                <a:cs typeface="Times New Roman"/>
              </a:rPr>
              <a:t>technique,</a:t>
            </a:r>
            <a:r>
              <a:rPr sz="769">
                <a:latin typeface="Times New Roman"/>
                <a:cs typeface="Times New Roman"/>
              </a:rPr>
              <a:t>	</a:t>
            </a:r>
            <a:r>
              <a:rPr sz="769" spc="-8">
                <a:latin typeface="Times New Roman"/>
                <a:cs typeface="Times New Roman"/>
              </a:rPr>
              <a:t>International</a:t>
            </a:r>
            <a:r>
              <a:rPr sz="769">
                <a:latin typeface="Times New Roman"/>
                <a:cs typeface="Times New Roman"/>
              </a:rPr>
              <a:t>	</a:t>
            </a:r>
            <a:r>
              <a:rPr sz="769" spc="-8">
                <a:latin typeface="Times New Roman"/>
                <a:cs typeface="Times New Roman"/>
              </a:rPr>
              <a:t>Conference</a:t>
            </a:r>
            <a:r>
              <a:rPr sz="769">
                <a:latin typeface="Times New Roman"/>
                <a:cs typeface="Times New Roman"/>
              </a:rPr>
              <a:t>	</a:t>
            </a:r>
            <a:r>
              <a:rPr sz="769" spc="-19">
                <a:latin typeface="Times New Roman"/>
                <a:cs typeface="Times New Roman"/>
              </a:rPr>
              <a:t>on</a:t>
            </a:r>
            <a:endParaRPr sz="769">
              <a:latin typeface="Times New Roman"/>
              <a:cs typeface="Times New Roman"/>
            </a:endParaRPr>
          </a:p>
        </p:txBody>
      </p:sp>
      <p:sp>
        <p:nvSpPr>
          <p:cNvPr id="8" name="object 8"/>
          <p:cNvSpPr txBox="1"/>
          <p:nvPr/>
        </p:nvSpPr>
        <p:spPr>
          <a:xfrm>
            <a:off x="7410047" y="2819163"/>
            <a:ext cx="2175349" cy="360442"/>
          </a:xfrm>
          <a:prstGeom prst="rect">
            <a:avLst/>
          </a:prstGeom>
        </p:spPr>
        <p:txBody>
          <a:bodyPr vert="horz" wrap="square" lIns="0" tIns="17094" rIns="0" bIns="0" rtlCol="0">
            <a:spAutoFit/>
          </a:bodyPr>
          <a:lstStyle/>
          <a:p>
            <a:pPr marL="220758" marR="3907">
              <a:lnSpc>
                <a:spcPts val="885"/>
              </a:lnSpc>
              <a:spcBef>
                <a:spcPts val="135"/>
              </a:spcBef>
            </a:pPr>
            <a:r>
              <a:rPr sz="769" spc="-8">
                <a:latin typeface="Times New Roman"/>
                <a:cs typeface="Times New Roman"/>
              </a:rPr>
              <a:t>Contemporary</a:t>
            </a:r>
            <a:r>
              <a:rPr sz="769" spc="-19">
                <a:latin typeface="Times New Roman"/>
                <a:cs typeface="Times New Roman"/>
              </a:rPr>
              <a:t> </a:t>
            </a:r>
            <a:r>
              <a:rPr sz="769" spc="-8">
                <a:latin typeface="Times New Roman"/>
                <a:cs typeface="Times New Roman"/>
              </a:rPr>
              <a:t>Computing </a:t>
            </a:r>
            <a:r>
              <a:rPr sz="769">
                <a:latin typeface="Times New Roman"/>
                <a:cs typeface="Times New Roman"/>
              </a:rPr>
              <a:t>and</a:t>
            </a:r>
            <a:r>
              <a:rPr sz="769" spc="15">
                <a:latin typeface="Times New Roman"/>
                <a:cs typeface="Times New Roman"/>
              </a:rPr>
              <a:t> </a:t>
            </a:r>
            <a:r>
              <a:rPr sz="769" spc="-8">
                <a:latin typeface="Times New Roman"/>
                <a:cs typeface="Times New Roman"/>
              </a:rPr>
              <a:t>Informatics</a:t>
            </a:r>
            <a:r>
              <a:rPr sz="769" spc="-4">
                <a:latin typeface="Times New Roman"/>
                <a:cs typeface="Times New Roman"/>
              </a:rPr>
              <a:t> </a:t>
            </a:r>
            <a:r>
              <a:rPr sz="769" spc="-8">
                <a:latin typeface="Times New Roman"/>
                <a:cs typeface="Times New Roman"/>
              </a:rPr>
              <a:t>(IC3I), 27-</a:t>
            </a:r>
            <a:r>
              <a:rPr sz="769">
                <a:latin typeface="Times New Roman"/>
                <a:cs typeface="Times New Roman"/>
              </a:rPr>
              <a:t>29 Nov</a:t>
            </a:r>
            <a:r>
              <a:rPr sz="769" spc="-4">
                <a:latin typeface="Times New Roman"/>
                <a:cs typeface="Times New Roman"/>
              </a:rPr>
              <a:t> </a:t>
            </a:r>
            <a:r>
              <a:rPr sz="769" spc="-15">
                <a:latin typeface="Times New Roman"/>
                <a:cs typeface="Times New Roman"/>
              </a:rPr>
              <a:t>2014</a:t>
            </a:r>
            <a:endParaRPr sz="769">
              <a:latin typeface="Times New Roman"/>
              <a:cs typeface="Times New Roman"/>
            </a:endParaRPr>
          </a:p>
          <a:p>
            <a:pPr marL="9768">
              <a:lnSpc>
                <a:spcPts val="854"/>
              </a:lnSpc>
              <a:tabLst>
                <a:tab pos="222712" algn="l"/>
              </a:tabLst>
            </a:pPr>
            <a:r>
              <a:rPr sz="769" spc="-19">
                <a:latin typeface="Times New Roman"/>
                <a:cs typeface="Times New Roman"/>
              </a:rPr>
              <a:t>[6]</a:t>
            </a:r>
            <a:r>
              <a:rPr sz="769">
                <a:latin typeface="Times New Roman"/>
                <a:cs typeface="Times New Roman"/>
              </a:rPr>
              <a:t>	Shilpi</a:t>
            </a:r>
            <a:r>
              <a:rPr sz="769" spc="96">
                <a:latin typeface="Times New Roman"/>
                <a:cs typeface="Times New Roman"/>
              </a:rPr>
              <a:t> </a:t>
            </a:r>
            <a:r>
              <a:rPr sz="769">
                <a:latin typeface="Times New Roman"/>
                <a:cs typeface="Times New Roman"/>
              </a:rPr>
              <a:t>Agrawal,</a:t>
            </a:r>
            <a:r>
              <a:rPr sz="769" spc="104">
                <a:latin typeface="Times New Roman"/>
                <a:cs typeface="Times New Roman"/>
              </a:rPr>
              <a:t> </a:t>
            </a:r>
            <a:r>
              <a:rPr sz="769">
                <a:latin typeface="Times New Roman"/>
                <a:cs typeface="Times New Roman"/>
              </a:rPr>
              <a:t>Suraj</a:t>
            </a:r>
            <a:r>
              <a:rPr sz="769" spc="108">
                <a:latin typeface="Times New Roman"/>
                <a:cs typeface="Times New Roman"/>
              </a:rPr>
              <a:t> </a:t>
            </a:r>
            <a:r>
              <a:rPr sz="769">
                <a:latin typeface="Times New Roman"/>
                <a:cs typeface="Times New Roman"/>
              </a:rPr>
              <a:t>Pal</a:t>
            </a:r>
            <a:r>
              <a:rPr sz="769" spc="81">
                <a:latin typeface="Times New Roman"/>
                <a:cs typeface="Times New Roman"/>
              </a:rPr>
              <a:t> </a:t>
            </a:r>
            <a:r>
              <a:rPr sz="769">
                <a:latin typeface="Times New Roman"/>
                <a:cs typeface="Times New Roman"/>
              </a:rPr>
              <a:t>Singh,</a:t>
            </a:r>
            <a:r>
              <a:rPr sz="769" spc="100">
                <a:latin typeface="Times New Roman"/>
                <a:cs typeface="Times New Roman"/>
              </a:rPr>
              <a:t> </a:t>
            </a:r>
            <a:r>
              <a:rPr sz="769">
                <a:latin typeface="Times New Roman"/>
                <a:cs typeface="Times New Roman"/>
              </a:rPr>
              <a:t>Jayash</a:t>
            </a:r>
            <a:r>
              <a:rPr sz="769" spc="96">
                <a:latin typeface="Times New Roman"/>
                <a:cs typeface="Times New Roman"/>
              </a:rPr>
              <a:t> </a:t>
            </a:r>
            <a:r>
              <a:rPr sz="769" spc="-15">
                <a:latin typeface="Times New Roman"/>
                <a:cs typeface="Times New Roman"/>
              </a:rPr>
              <a:t>Kumar</a:t>
            </a:r>
            <a:endParaRPr sz="769">
              <a:latin typeface="Times New Roman"/>
              <a:cs typeface="Times New Roman"/>
            </a:endParaRPr>
          </a:p>
        </p:txBody>
      </p:sp>
      <p:sp>
        <p:nvSpPr>
          <p:cNvPr id="9" name="object 9"/>
          <p:cNvSpPr txBox="1"/>
          <p:nvPr/>
        </p:nvSpPr>
        <p:spPr>
          <a:xfrm>
            <a:off x="7410047" y="3155575"/>
            <a:ext cx="2177791" cy="810750"/>
          </a:xfrm>
          <a:prstGeom prst="rect">
            <a:avLst/>
          </a:prstGeom>
        </p:spPr>
        <p:txBody>
          <a:bodyPr vert="horz" wrap="square" lIns="0" tIns="17094" rIns="0" bIns="0" rtlCol="0">
            <a:spAutoFit/>
          </a:bodyPr>
          <a:lstStyle/>
          <a:p>
            <a:pPr marL="220758" marR="3907" algn="just">
              <a:lnSpc>
                <a:spcPts val="885"/>
              </a:lnSpc>
              <a:spcBef>
                <a:spcPts val="135"/>
              </a:spcBef>
            </a:pPr>
            <a:r>
              <a:rPr sz="769">
                <a:latin typeface="Times New Roman"/>
                <a:cs typeface="Times New Roman"/>
              </a:rPr>
              <a:t>Sharma,</a:t>
            </a:r>
            <a:r>
              <a:rPr sz="769" spc="188">
                <a:latin typeface="Times New Roman"/>
                <a:cs typeface="Times New Roman"/>
              </a:rPr>
              <a:t> </a:t>
            </a:r>
            <a:r>
              <a:rPr sz="769">
                <a:latin typeface="Times New Roman"/>
                <a:cs typeface="Times New Roman"/>
              </a:rPr>
              <a:t>predicting</a:t>
            </a:r>
            <a:r>
              <a:rPr sz="769" spc="188">
                <a:latin typeface="Times New Roman"/>
                <a:cs typeface="Times New Roman"/>
              </a:rPr>
              <a:t> </a:t>
            </a:r>
            <a:r>
              <a:rPr sz="769">
                <a:latin typeface="Times New Roman"/>
                <a:cs typeface="Times New Roman"/>
              </a:rPr>
              <a:t>results</a:t>
            </a:r>
            <a:r>
              <a:rPr sz="769" spc="192">
                <a:latin typeface="Times New Roman"/>
                <a:cs typeface="Times New Roman"/>
              </a:rPr>
              <a:t> </a:t>
            </a:r>
            <a:r>
              <a:rPr sz="769">
                <a:latin typeface="Times New Roman"/>
                <a:cs typeface="Times New Roman"/>
              </a:rPr>
              <a:t>of</a:t>
            </a:r>
            <a:r>
              <a:rPr sz="769" spc="176">
                <a:latin typeface="Times New Roman"/>
                <a:cs typeface="Times New Roman"/>
              </a:rPr>
              <a:t> </a:t>
            </a:r>
            <a:r>
              <a:rPr sz="769">
                <a:latin typeface="Times New Roman"/>
                <a:cs typeface="Times New Roman"/>
              </a:rPr>
              <a:t>IPL</a:t>
            </a:r>
            <a:r>
              <a:rPr sz="769" spc="181">
                <a:latin typeface="Times New Roman"/>
                <a:cs typeface="Times New Roman"/>
              </a:rPr>
              <a:t> </a:t>
            </a:r>
            <a:r>
              <a:rPr sz="769">
                <a:latin typeface="Times New Roman"/>
                <a:cs typeface="Times New Roman"/>
              </a:rPr>
              <a:t>T-20</a:t>
            </a:r>
            <a:r>
              <a:rPr sz="769" spc="188">
                <a:latin typeface="Times New Roman"/>
                <a:cs typeface="Times New Roman"/>
              </a:rPr>
              <a:t> </a:t>
            </a:r>
            <a:r>
              <a:rPr sz="769" spc="-15">
                <a:latin typeface="Times New Roman"/>
                <a:cs typeface="Times New Roman"/>
              </a:rPr>
              <a:t>Match </a:t>
            </a:r>
            <a:r>
              <a:rPr sz="769">
                <a:latin typeface="Times New Roman"/>
                <a:cs typeface="Times New Roman"/>
              </a:rPr>
              <a:t>using</a:t>
            </a:r>
            <a:r>
              <a:rPr sz="769" spc="88">
                <a:latin typeface="Times New Roman"/>
                <a:cs typeface="Times New Roman"/>
              </a:rPr>
              <a:t> </a:t>
            </a:r>
            <a:r>
              <a:rPr sz="769">
                <a:latin typeface="Times New Roman"/>
                <a:cs typeface="Times New Roman"/>
              </a:rPr>
              <a:t>Machine</a:t>
            </a:r>
            <a:r>
              <a:rPr sz="769" spc="96">
                <a:latin typeface="Times New Roman"/>
                <a:cs typeface="Times New Roman"/>
              </a:rPr>
              <a:t> </a:t>
            </a:r>
            <a:r>
              <a:rPr sz="769">
                <a:latin typeface="Times New Roman"/>
                <a:cs typeface="Times New Roman"/>
              </a:rPr>
              <a:t>Learning,</a:t>
            </a:r>
            <a:r>
              <a:rPr sz="769" spc="96">
                <a:latin typeface="Times New Roman"/>
                <a:cs typeface="Times New Roman"/>
              </a:rPr>
              <a:t> </a:t>
            </a:r>
            <a:r>
              <a:rPr sz="769">
                <a:latin typeface="Times New Roman"/>
                <a:cs typeface="Times New Roman"/>
              </a:rPr>
              <a:t>2018</a:t>
            </a:r>
            <a:r>
              <a:rPr sz="769" spc="96">
                <a:latin typeface="Times New Roman"/>
                <a:cs typeface="Times New Roman"/>
              </a:rPr>
              <a:t> </a:t>
            </a:r>
            <a:r>
              <a:rPr sz="769">
                <a:latin typeface="Times New Roman"/>
                <a:cs typeface="Times New Roman"/>
              </a:rPr>
              <a:t>8th</a:t>
            </a:r>
            <a:r>
              <a:rPr sz="769" spc="92">
                <a:latin typeface="Times New Roman"/>
                <a:cs typeface="Times New Roman"/>
              </a:rPr>
              <a:t> </a:t>
            </a:r>
            <a:r>
              <a:rPr sz="769" spc="-8">
                <a:latin typeface="Times New Roman"/>
                <a:cs typeface="Times New Roman"/>
              </a:rPr>
              <a:t>International </a:t>
            </a:r>
            <a:r>
              <a:rPr sz="769">
                <a:latin typeface="Times New Roman"/>
                <a:cs typeface="Times New Roman"/>
              </a:rPr>
              <a:t>Conference</a:t>
            </a:r>
            <a:r>
              <a:rPr sz="769" spc="365">
                <a:latin typeface="Times New Roman"/>
                <a:cs typeface="Times New Roman"/>
              </a:rPr>
              <a:t> </a:t>
            </a:r>
            <a:r>
              <a:rPr sz="769">
                <a:latin typeface="Times New Roman"/>
                <a:cs typeface="Times New Roman"/>
              </a:rPr>
              <a:t>on</a:t>
            </a:r>
            <a:r>
              <a:rPr sz="769" spc="369">
                <a:latin typeface="Times New Roman"/>
                <a:cs typeface="Times New Roman"/>
              </a:rPr>
              <a:t> </a:t>
            </a:r>
            <a:r>
              <a:rPr sz="769">
                <a:latin typeface="Times New Roman"/>
                <a:cs typeface="Times New Roman"/>
              </a:rPr>
              <a:t>Communication</a:t>
            </a:r>
            <a:r>
              <a:rPr sz="769" spc="361">
                <a:latin typeface="Times New Roman"/>
                <a:cs typeface="Times New Roman"/>
              </a:rPr>
              <a:t> </a:t>
            </a:r>
            <a:r>
              <a:rPr sz="769">
                <a:latin typeface="Times New Roman"/>
                <a:cs typeface="Times New Roman"/>
              </a:rPr>
              <a:t>Systems</a:t>
            </a:r>
            <a:r>
              <a:rPr sz="769" spc="365">
                <a:latin typeface="Times New Roman"/>
                <a:cs typeface="Times New Roman"/>
              </a:rPr>
              <a:t> </a:t>
            </a:r>
            <a:r>
              <a:rPr sz="769" spc="-19">
                <a:latin typeface="Times New Roman"/>
                <a:cs typeface="Times New Roman"/>
              </a:rPr>
              <a:t>and </a:t>
            </a:r>
            <a:r>
              <a:rPr sz="769" spc="-8">
                <a:latin typeface="Times New Roman"/>
                <a:cs typeface="Times New Roman"/>
              </a:rPr>
              <a:t>Network</a:t>
            </a:r>
            <a:r>
              <a:rPr sz="769" spc="-19">
                <a:latin typeface="Times New Roman"/>
                <a:cs typeface="Times New Roman"/>
              </a:rPr>
              <a:t> </a:t>
            </a:r>
            <a:r>
              <a:rPr sz="769" spc="-8">
                <a:latin typeface="Times New Roman"/>
                <a:cs typeface="Times New Roman"/>
              </a:rPr>
              <a:t>Technologies</a:t>
            </a:r>
            <a:r>
              <a:rPr sz="769" spc="-15">
                <a:latin typeface="Times New Roman"/>
                <a:cs typeface="Times New Roman"/>
              </a:rPr>
              <a:t> </a:t>
            </a:r>
            <a:r>
              <a:rPr sz="769" spc="-8">
                <a:latin typeface="Times New Roman"/>
                <a:cs typeface="Times New Roman"/>
              </a:rPr>
              <a:t>(CSNT), 24-</a:t>
            </a:r>
            <a:r>
              <a:rPr sz="769">
                <a:latin typeface="Times New Roman"/>
                <a:cs typeface="Times New Roman"/>
              </a:rPr>
              <a:t>26</a:t>
            </a:r>
            <a:r>
              <a:rPr sz="769" spc="-19">
                <a:latin typeface="Times New Roman"/>
                <a:cs typeface="Times New Roman"/>
              </a:rPr>
              <a:t> </a:t>
            </a:r>
            <a:r>
              <a:rPr sz="769" spc="-8">
                <a:latin typeface="Times New Roman"/>
                <a:cs typeface="Times New Roman"/>
              </a:rPr>
              <a:t>Nov. </a:t>
            </a:r>
            <a:r>
              <a:rPr sz="769" spc="-15">
                <a:latin typeface="Times New Roman"/>
                <a:cs typeface="Times New Roman"/>
              </a:rPr>
              <a:t>2018.</a:t>
            </a:r>
            <a:endParaRPr sz="769">
              <a:latin typeface="Times New Roman"/>
              <a:cs typeface="Times New Roman"/>
            </a:endParaRPr>
          </a:p>
          <a:p>
            <a:pPr marL="9768" algn="just">
              <a:lnSpc>
                <a:spcPts val="842"/>
              </a:lnSpc>
            </a:pPr>
            <a:r>
              <a:rPr sz="769">
                <a:latin typeface="Times New Roman"/>
                <a:cs typeface="Times New Roman"/>
              </a:rPr>
              <a:t>[7]</a:t>
            </a:r>
            <a:r>
              <a:rPr sz="769" spc="185">
                <a:latin typeface="Times New Roman"/>
                <a:cs typeface="Times New Roman"/>
              </a:rPr>
              <a:t>  </a:t>
            </a:r>
            <a:r>
              <a:rPr sz="769">
                <a:latin typeface="Times New Roman"/>
                <a:cs typeface="Times New Roman"/>
              </a:rPr>
              <a:t>Harshit</a:t>
            </a:r>
            <a:r>
              <a:rPr sz="769" spc="96">
                <a:latin typeface="Times New Roman"/>
                <a:cs typeface="Times New Roman"/>
              </a:rPr>
              <a:t>  </a:t>
            </a:r>
            <a:r>
              <a:rPr sz="769">
                <a:latin typeface="Times New Roman"/>
                <a:cs typeface="Times New Roman"/>
              </a:rPr>
              <a:t>Barot,</a:t>
            </a:r>
            <a:r>
              <a:rPr sz="769" spc="100">
                <a:latin typeface="Times New Roman"/>
                <a:cs typeface="Times New Roman"/>
              </a:rPr>
              <a:t>  </a:t>
            </a:r>
            <a:r>
              <a:rPr sz="769">
                <a:latin typeface="Times New Roman"/>
                <a:cs typeface="Times New Roman"/>
              </a:rPr>
              <a:t>Arya</a:t>
            </a:r>
            <a:r>
              <a:rPr sz="769" spc="96">
                <a:latin typeface="Times New Roman"/>
                <a:cs typeface="Times New Roman"/>
              </a:rPr>
              <a:t>  </a:t>
            </a:r>
            <a:r>
              <a:rPr sz="769">
                <a:latin typeface="Times New Roman"/>
                <a:cs typeface="Times New Roman"/>
              </a:rPr>
              <a:t>Kothari,</a:t>
            </a:r>
            <a:r>
              <a:rPr sz="769" spc="100">
                <a:latin typeface="Times New Roman"/>
                <a:cs typeface="Times New Roman"/>
              </a:rPr>
              <a:t>  </a:t>
            </a:r>
            <a:r>
              <a:rPr sz="769">
                <a:latin typeface="Times New Roman"/>
                <a:cs typeface="Times New Roman"/>
              </a:rPr>
              <a:t>Pramod</a:t>
            </a:r>
            <a:r>
              <a:rPr sz="769" spc="100">
                <a:latin typeface="Times New Roman"/>
                <a:cs typeface="Times New Roman"/>
              </a:rPr>
              <a:t>  </a:t>
            </a:r>
            <a:r>
              <a:rPr sz="769" spc="-15">
                <a:latin typeface="Times New Roman"/>
                <a:cs typeface="Times New Roman"/>
              </a:rPr>
              <a:t>Bide,</a:t>
            </a:r>
            <a:endParaRPr sz="769">
              <a:latin typeface="Times New Roman"/>
              <a:cs typeface="Times New Roman"/>
            </a:endParaRPr>
          </a:p>
          <a:p>
            <a:pPr marL="220758" marR="5861" algn="just">
              <a:lnSpc>
                <a:spcPts val="885"/>
              </a:lnSpc>
              <a:spcBef>
                <a:spcPts val="42"/>
              </a:spcBef>
            </a:pPr>
            <a:r>
              <a:rPr sz="769">
                <a:latin typeface="Times New Roman"/>
                <a:cs typeface="Times New Roman"/>
              </a:rPr>
              <a:t>Bhavya</a:t>
            </a:r>
            <a:r>
              <a:rPr sz="769" spc="315">
                <a:latin typeface="Times New Roman"/>
                <a:cs typeface="Times New Roman"/>
              </a:rPr>
              <a:t> </a:t>
            </a:r>
            <a:r>
              <a:rPr sz="769">
                <a:latin typeface="Times New Roman"/>
                <a:cs typeface="Times New Roman"/>
              </a:rPr>
              <a:t>Ahir,</a:t>
            </a:r>
            <a:r>
              <a:rPr sz="769" spc="312">
                <a:latin typeface="Times New Roman"/>
                <a:cs typeface="Times New Roman"/>
              </a:rPr>
              <a:t> </a:t>
            </a:r>
            <a:r>
              <a:rPr sz="769">
                <a:latin typeface="Times New Roman"/>
                <a:cs typeface="Times New Roman"/>
              </a:rPr>
              <a:t>Romit</a:t>
            </a:r>
            <a:r>
              <a:rPr sz="769" spc="304">
                <a:latin typeface="Times New Roman"/>
                <a:cs typeface="Times New Roman"/>
              </a:rPr>
              <a:t> </a:t>
            </a:r>
            <a:r>
              <a:rPr sz="769">
                <a:latin typeface="Times New Roman"/>
                <a:cs typeface="Times New Roman"/>
              </a:rPr>
              <a:t>Kankaria,</a:t>
            </a:r>
            <a:r>
              <a:rPr sz="769" spc="312">
                <a:latin typeface="Times New Roman"/>
                <a:cs typeface="Times New Roman"/>
              </a:rPr>
              <a:t> </a:t>
            </a:r>
            <a:r>
              <a:rPr sz="769">
                <a:latin typeface="Times New Roman"/>
                <a:cs typeface="Times New Roman"/>
              </a:rPr>
              <a:t>Analysis</a:t>
            </a:r>
            <a:r>
              <a:rPr sz="769" spc="304">
                <a:latin typeface="Times New Roman"/>
                <a:cs typeface="Times New Roman"/>
              </a:rPr>
              <a:t> </a:t>
            </a:r>
            <a:r>
              <a:rPr sz="769" spc="-19">
                <a:latin typeface="Times New Roman"/>
                <a:cs typeface="Times New Roman"/>
              </a:rPr>
              <a:t>and </a:t>
            </a:r>
            <a:r>
              <a:rPr sz="769">
                <a:latin typeface="Times New Roman"/>
                <a:cs typeface="Times New Roman"/>
              </a:rPr>
              <a:t>Prediction</a:t>
            </a:r>
            <a:r>
              <a:rPr sz="769" spc="104">
                <a:latin typeface="Times New Roman"/>
                <a:cs typeface="Times New Roman"/>
              </a:rPr>
              <a:t>  </a:t>
            </a:r>
            <a:r>
              <a:rPr sz="769">
                <a:latin typeface="Times New Roman"/>
                <a:cs typeface="Times New Roman"/>
              </a:rPr>
              <a:t>of</a:t>
            </a:r>
            <a:r>
              <a:rPr sz="769" spc="104">
                <a:latin typeface="Times New Roman"/>
                <a:cs typeface="Times New Roman"/>
              </a:rPr>
              <a:t>  </a:t>
            </a:r>
            <a:r>
              <a:rPr sz="769">
                <a:latin typeface="Times New Roman"/>
                <a:cs typeface="Times New Roman"/>
              </a:rPr>
              <a:t>Indian</a:t>
            </a:r>
            <a:r>
              <a:rPr sz="769" spc="104">
                <a:latin typeface="Times New Roman"/>
                <a:cs typeface="Times New Roman"/>
              </a:rPr>
              <a:t>  </a:t>
            </a:r>
            <a:r>
              <a:rPr sz="769">
                <a:latin typeface="Times New Roman"/>
                <a:cs typeface="Times New Roman"/>
              </a:rPr>
              <a:t>Premier</a:t>
            </a:r>
            <a:r>
              <a:rPr sz="769" spc="108">
                <a:latin typeface="Times New Roman"/>
                <a:cs typeface="Times New Roman"/>
              </a:rPr>
              <a:t>  </a:t>
            </a:r>
            <a:r>
              <a:rPr sz="769">
                <a:latin typeface="Times New Roman"/>
                <a:cs typeface="Times New Roman"/>
              </a:rPr>
              <a:t>League,</a:t>
            </a:r>
            <a:r>
              <a:rPr sz="769" spc="108">
                <a:latin typeface="Times New Roman"/>
                <a:cs typeface="Times New Roman"/>
              </a:rPr>
              <a:t>  </a:t>
            </a:r>
            <a:r>
              <a:rPr sz="769" spc="-15">
                <a:latin typeface="Times New Roman"/>
                <a:cs typeface="Times New Roman"/>
              </a:rPr>
              <a:t>2020</a:t>
            </a:r>
            <a:endParaRPr sz="769">
              <a:latin typeface="Times New Roman"/>
              <a:cs typeface="Times New Roman"/>
            </a:endParaRPr>
          </a:p>
        </p:txBody>
      </p:sp>
      <p:sp>
        <p:nvSpPr>
          <p:cNvPr id="10" name="object 10"/>
          <p:cNvSpPr txBox="1"/>
          <p:nvPr/>
        </p:nvSpPr>
        <p:spPr>
          <a:xfrm>
            <a:off x="7621038" y="3942295"/>
            <a:ext cx="1962894" cy="136753"/>
          </a:xfrm>
          <a:prstGeom prst="rect">
            <a:avLst/>
          </a:prstGeom>
        </p:spPr>
        <p:txBody>
          <a:bodyPr vert="horz" wrap="square" lIns="0" tIns="9280" rIns="0" bIns="0" rtlCol="0">
            <a:spAutoFit/>
          </a:bodyPr>
          <a:lstStyle/>
          <a:p>
            <a:pPr marL="9768">
              <a:lnSpc>
                <a:spcPct val="100000"/>
              </a:lnSpc>
              <a:spcBef>
                <a:spcPts val="73"/>
              </a:spcBef>
              <a:tabLst>
                <a:tab pos="673509" algn="l"/>
                <a:tab pos="1289874" algn="l"/>
                <a:tab pos="1569241" algn="l"/>
              </a:tabLst>
            </a:pPr>
            <a:r>
              <a:rPr sz="769" spc="-8">
                <a:latin typeface="Times New Roman"/>
                <a:cs typeface="Times New Roman"/>
              </a:rPr>
              <a:t>International</a:t>
            </a:r>
            <a:r>
              <a:rPr sz="769">
                <a:latin typeface="Times New Roman"/>
                <a:cs typeface="Times New Roman"/>
              </a:rPr>
              <a:t>	</a:t>
            </a:r>
            <a:r>
              <a:rPr sz="769" spc="-8">
                <a:latin typeface="Times New Roman"/>
                <a:cs typeface="Times New Roman"/>
              </a:rPr>
              <a:t>Conference</a:t>
            </a:r>
            <a:r>
              <a:rPr sz="769">
                <a:latin typeface="Times New Roman"/>
                <a:cs typeface="Times New Roman"/>
              </a:rPr>
              <a:t>	</a:t>
            </a:r>
            <a:r>
              <a:rPr sz="769" spc="-19">
                <a:latin typeface="Times New Roman"/>
                <a:cs typeface="Times New Roman"/>
              </a:rPr>
              <a:t>for</a:t>
            </a:r>
            <a:r>
              <a:rPr sz="769">
                <a:latin typeface="Times New Roman"/>
                <a:cs typeface="Times New Roman"/>
              </a:rPr>
              <a:t>	</a:t>
            </a:r>
            <a:r>
              <a:rPr sz="769" spc="-8">
                <a:latin typeface="Times New Roman"/>
                <a:cs typeface="Times New Roman"/>
              </a:rPr>
              <a:t>Emerging</a:t>
            </a:r>
            <a:endParaRPr sz="769">
              <a:latin typeface="Times New Roman"/>
              <a:cs typeface="Times New Roman"/>
            </a:endParaRPr>
          </a:p>
        </p:txBody>
      </p:sp>
      <p:sp>
        <p:nvSpPr>
          <p:cNvPr id="11" name="object 11"/>
          <p:cNvSpPr txBox="1"/>
          <p:nvPr/>
        </p:nvSpPr>
        <p:spPr>
          <a:xfrm>
            <a:off x="7621038" y="4054823"/>
            <a:ext cx="1490608" cy="136753"/>
          </a:xfrm>
          <a:prstGeom prst="rect">
            <a:avLst/>
          </a:prstGeom>
        </p:spPr>
        <p:txBody>
          <a:bodyPr vert="horz" wrap="square" lIns="0" tIns="9280" rIns="0" bIns="0" rtlCol="0">
            <a:spAutoFit/>
          </a:bodyPr>
          <a:lstStyle/>
          <a:p>
            <a:pPr marL="9768">
              <a:lnSpc>
                <a:spcPct val="100000"/>
              </a:lnSpc>
              <a:spcBef>
                <a:spcPts val="73"/>
              </a:spcBef>
            </a:pPr>
            <a:r>
              <a:rPr sz="769" spc="-8">
                <a:latin typeface="Times New Roman"/>
                <a:cs typeface="Times New Roman"/>
              </a:rPr>
              <a:t>Technology</a:t>
            </a:r>
            <a:r>
              <a:rPr sz="769" spc="-19">
                <a:latin typeface="Times New Roman"/>
                <a:cs typeface="Times New Roman"/>
              </a:rPr>
              <a:t> </a:t>
            </a:r>
            <a:r>
              <a:rPr sz="769">
                <a:latin typeface="Times New Roman"/>
                <a:cs typeface="Times New Roman"/>
              </a:rPr>
              <a:t>(INCET),</a:t>
            </a:r>
            <a:r>
              <a:rPr sz="769" spc="-8">
                <a:latin typeface="Times New Roman"/>
                <a:cs typeface="Times New Roman"/>
              </a:rPr>
              <a:t> 5-</a:t>
            </a:r>
            <a:r>
              <a:rPr sz="769">
                <a:latin typeface="Times New Roman"/>
                <a:cs typeface="Times New Roman"/>
              </a:rPr>
              <a:t>7 June</a:t>
            </a:r>
            <a:r>
              <a:rPr sz="769" spc="-4">
                <a:latin typeface="Times New Roman"/>
                <a:cs typeface="Times New Roman"/>
              </a:rPr>
              <a:t> </a:t>
            </a:r>
            <a:r>
              <a:rPr sz="769" spc="-8">
                <a:latin typeface="Times New Roman"/>
                <a:cs typeface="Times New Roman"/>
              </a:rPr>
              <a:t>2020.</a:t>
            </a:r>
            <a:endParaRPr sz="769">
              <a:latin typeface="Times New Roman"/>
              <a:cs typeface="Times New Roman"/>
            </a:endParaRPr>
          </a:p>
        </p:txBody>
      </p:sp>
      <p:sp>
        <p:nvSpPr>
          <p:cNvPr id="12" name="object 12"/>
          <p:cNvSpPr txBox="1"/>
          <p:nvPr/>
        </p:nvSpPr>
        <p:spPr>
          <a:xfrm>
            <a:off x="7493272" y="4167351"/>
            <a:ext cx="2092321" cy="248109"/>
          </a:xfrm>
          <a:prstGeom prst="rect">
            <a:avLst/>
          </a:prstGeom>
        </p:spPr>
        <p:txBody>
          <a:bodyPr vert="horz" wrap="square" lIns="0" tIns="17583" rIns="0" bIns="0" rtlCol="0">
            <a:spAutoFit/>
          </a:bodyPr>
          <a:lstStyle/>
          <a:p>
            <a:pPr marL="225154" marR="3907" indent="-215874">
              <a:lnSpc>
                <a:spcPts val="877"/>
              </a:lnSpc>
              <a:spcBef>
                <a:spcPts val="138"/>
              </a:spcBef>
              <a:tabLst>
                <a:tab pos="221735" algn="l"/>
              </a:tabLst>
            </a:pPr>
            <a:r>
              <a:rPr sz="769" spc="-19">
                <a:latin typeface="Times New Roman"/>
                <a:cs typeface="Times New Roman"/>
              </a:rPr>
              <a:t>[8]</a:t>
            </a:r>
            <a:r>
              <a:rPr sz="769">
                <a:latin typeface="Times New Roman"/>
                <a:cs typeface="Times New Roman"/>
              </a:rPr>
              <a:t>	Amal</a:t>
            </a:r>
            <a:r>
              <a:rPr sz="769" spc="38">
                <a:latin typeface="Times New Roman"/>
                <a:cs typeface="Times New Roman"/>
              </a:rPr>
              <a:t> </a:t>
            </a:r>
            <a:r>
              <a:rPr sz="769">
                <a:latin typeface="Times New Roman"/>
                <a:cs typeface="Times New Roman"/>
              </a:rPr>
              <a:t>Kaluarachchi,</a:t>
            </a:r>
            <a:r>
              <a:rPr sz="769" spc="50">
                <a:latin typeface="Times New Roman"/>
                <a:cs typeface="Times New Roman"/>
              </a:rPr>
              <a:t> </a:t>
            </a:r>
            <a:r>
              <a:rPr sz="769">
                <a:latin typeface="Times New Roman"/>
                <a:cs typeface="Times New Roman"/>
              </a:rPr>
              <a:t>S.</a:t>
            </a:r>
            <a:r>
              <a:rPr sz="769" spc="50">
                <a:latin typeface="Times New Roman"/>
                <a:cs typeface="Times New Roman"/>
              </a:rPr>
              <a:t> </a:t>
            </a:r>
            <a:r>
              <a:rPr sz="769">
                <a:latin typeface="Times New Roman"/>
                <a:cs typeface="Times New Roman"/>
              </a:rPr>
              <a:t>Varde</a:t>
            </a:r>
            <a:r>
              <a:rPr sz="769" spc="46">
                <a:latin typeface="Times New Roman"/>
                <a:cs typeface="Times New Roman"/>
              </a:rPr>
              <a:t> </a:t>
            </a:r>
            <a:r>
              <a:rPr sz="769">
                <a:latin typeface="Times New Roman"/>
                <a:cs typeface="Times New Roman"/>
              </a:rPr>
              <a:t>Aparna,</a:t>
            </a:r>
            <a:r>
              <a:rPr sz="769" spc="54">
                <a:latin typeface="Times New Roman"/>
                <a:cs typeface="Times New Roman"/>
              </a:rPr>
              <a:t> </a:t>
            </a:r>
            <a:r>
              <a:rPr sz="769" spc="-8">
                <a:latin typeface="Times New Roman"/>
                <a:cs typeface="Times New Roman"/>
              </a:rPr>
              <a:t>CricAI: </a:t>
            </a:r>
            <a:r>
              <a:rPr sz="769">
                <a:latin typeface="Times New Roman"/>
                <a:cs typeface="Times New Roman"/>
              </a:rPr>
              <a:t>A</a:t>
            </a:r>
            <a:r>
              <a:rPr sz="769" spc="115">
                <a:latin typeface="Times New Roman"/>
                <a:cs typeface="Times New Roman"/>
              </a:rPr>
              <a:t>  </a:t>
            </a:r>
            <a:r>
              <a:rPr sz="769" spc="-8">
                <a:latin typeface="Times New Roman"/>
                <a:cs typeface="Times New Roman"/>
              </a:rPr>
              <a:t>classification-</a:t>
            </a:r>
            <a:r>
              <a:rPr sz="769">
                <a:latin typeface="Times New Roman"/>
                <a:cs typeface="Times New Roman"/>
              </a:rPr>
              <a:t>based</a:t>
            </a:r>
            <a:r>
              <a:rPr sz="769" spc="127">
                <a:latin typeface="Times New Roman"/>
                <a:cs typeface="Times New Roman"/>
              </a:rPr>
              <a:t>  </a:t>
            </a:r>
            <a:r>
              <a:rPr sz="769">
                <a:latin typeface="Times New Roman"/>
                <a:cs typeface="Times New Roman"/>
              </a:rPr>
              <a:t>tool</a:t>
            </a:r>
            <a:r>
              <a:rPr sz="769" spc="119">
                <a:latin typeface="Times New Roman"/>
                <a:cs typeface="Times New Roman"/>
              </a:rPr>
              <a:t>  </a:t>
            </a:r>
            <a:r>
              <a:rPr sz="769">
                <a:latin typeface="Times New Roman"/>
                <a:cs typeface="Times New Roman"/>
              </a:rPr>
              <a:t>to</a:t>
            </a:r>
            <a:r>
              <a:rPr sz="769" spc="123">
                <a:latin typeface="Times New Roman"/>
                <a:cs typeface="Times New Roman"/>
              </a:rPr>
              <a:t>  </a:t>
            </a:r>
            <a:r>
              <a:rPr sz="769">
                <a:latin typeface="Times New Roman"/>
                <a:cs typeface="Times New Roman"/>
              </a:rPr>
              <a:t>predict</a:t>
            </a:r>
            <a:r>
              <a:rPr sz="769" spc="123">
                <a:latin typeface="Times New Roman"/>
                <a:cs typeface="Times New Roman"/>
              </a:rPr>
              <a:t>  </a:t>
            </a:r>
            <a:r>
              <a:rPr sz="769" spc="-19">
                <a:latin typeface="Times New Roman"/>
                <a:cs typeface="Times New Roman"/>
              </a:rPr>
              <a:t>the</a:t>
            </a:r>
            <a:endParaRPr sz="769">
              <a:latin typeface="Times New Roman"/>
              <a:cs typeface="Times New Roman"/>
            </a:endParaRPr>
          </a:p>
        </p:txBody>
      </p:sp>
      <p:sp>
        <p:nvSpPr>
          <p:cNvPr id="13" name="object 13"/>
          <p:cNvSpPr txBox="1"/>
          <p:nvPr/>
        </p:nvSpPr>
        <p:spPr>
          <a:xfrm>
            <a:off x="7708950" y="4391236"/>
            <a:ext cx="1876935" cy="136753"/>
          </a:xfrm>
          <a:prstGeom prst="rect">
            <a:avLst/>
          </a:prstGeom>
        </p:spPr>
        <p:txBody>
          <a:bodyPr vert="horz" wrap="square" lIns="0" tIns="9280" rIns="0" bIns="0" rtlCol="0">
            <a:spAutoFit/>
          </a:bodyPr>
          <a:lstStyle/>
          <a:p>
            <a:pPr marL="9768">
              <a:lnSpc>
                <a:spcPct val="100000"/>
              </a:lnSpc>
              <a:spcBef>
                <a:spcPts val="73"/>
              </a:spcBef>
              <a:tabLst>
                <a:tab pos="463983" algn="l"/>
                <a:tab pos="658368" algn="l"/>
                <a:tab pos="951410" algn="l"/>
                <a:tab pos="1362646" algn="l"/>
                <a:tab pos="1677178" algn="l"/>
              </a:tabLst>
            </a:pPr>
            <a:r>
              <a:rPr sz="769" spc="-8">
                <a:latin typeface="Times New Roman"/>
                <a:cs typeface="Times New Roman"/>
              </a:rPr>
              <a:t>outcome</a:t>
            </a:r>
            <a:r>
              <a:rPr sz="769">
                <a:latin typeface="Times New Roman"/>
                <a:cs typeface="Times New Roman"/>
              </a:rPr>
              <a:t>	</a:t>
            </a:r>
            <a:r>
              <a:rPr sz="769" spc="-19">
                <a:latin typeface="Times New Roman"/>
                <a:cs typeface="Times New Roman"/>
              </a:rPr>
              <a:t>in</a:t>
            </a:r>
            <a:r>
              <a:rPr sz="769">
                <a:latin typeface="Times New Roman"/>
                <a:cs typeface="Times New Roman"/>
              </a:rPr>
              <a:t>	</a:t>
            </a:r>
            <a:r>
              <a:rPr sz="769" spc="-19">
                <a:latin typeface="Times New Roman"/>
                <a:cs typeface="Times New Roman"/>
              </a:rPr>
              <a:t>ODI</a:t>
            </a:r>
            <a:r>
              <a:rPr sz="769">
                <a:latin typeface="Times New Roman"/>
                <a:cs typeface="Times New Roman"/>
              </a:rPr>
              <a:t>	</a:t>
            </a:r>
            <a:r>
              <a:rPr sz="769" spc="-8">
                <a:latin typeface="Times New Roman"/>
                <a:cs typeface="Times New Roman"/>
              </a:rPr>
              <a:t>cricket,</a:t>
            </a:r>
            <a:r>
              <a:rPr sz="769">
                <a:latin typeface="Times New Roman"/>
                <a:cs typeface="Times New Roman"/>
              </a:rPr>
              <a:t>	</a:t>
            </a:r>
            <a:r>
              <a:rPr sz="769" spc="-15">
                <a:latin typeface="Times New Roman"/>
                <a:cs typeface="Times New Roman"/>
              </a:rPr>
              <a:t>2010</a:t>
            </a:r>
            <a:r>
              <a:rPr sz="769">
                <a:latin typeface="Times New Roman"/>
                <a:cs typeface="Times New Roman"/>
              </a:rPr>
              <a:t>	</a:t>
            </a:r>
            <a:r>
              <a:rPr sz="769" spc="-15">
                <a:latin typeface="Times New Roman"/>
                <a:cs typeface="Times New Roman"/>
              </a:rPr>
              <a:t>Fifth</a:t>
            </a:r>
            <a:endParaRPr sz="769">
              <a:latin typeface="Times New Roman"/>
              <a:cs typeface="Times New Roman"/>
            </a:endParaRPr>
          </a:p>
        </p:txBody>
      </p:sp>
      <p:sp>
        <p:nvSpPr>
          <p:cNvPr id="14" name="object 14"/>
          <p:cNvSpPr txBox="1"/>
          <p:nvPr/>
        </p:nvSpPr>
        <p:spPr>
          <a:xfrm>
            <a:off x="7708950" y="4503764"/>
            <a:ext cx="1875958" cy="136753"/>
          </a:xfrm>
          <a:prstGeom prst="rect">
            <a:avLst/>
          </a:prstGeom>
        </p:spPr>
        <p:txBody>
          <a:bodyPr vert="horz" wrap="square" lIns="0" tIns="9280" rIns="0" bIns="0" rtlCol="0">
            <a:spAutoFit/>
          </a:bodyPr>
          <a:lstStyle/>
          <a:p>
            <a:pPr marL="9768">
              <a:lnSpc>
                <a:spcPct val="100000"/>
              </a:lnSpc>
              <a:spcBef>
                <a:spcPts val="73"/>
              </a:spcBef>
            </a:pPr>
            <a:r>
              <a:rPr sz="769">
                <a:latin typeface="Times New Roman"/>
                <a:cs typeface="Times New Roman"/>
              </a:rPr>
              <a:t>International</a:t>
            </a:r>
            <a:r>
              <a:rPr sz="769" spc="173">
                <a:latin typeface="Times New Roman"/>
                <a:cs typeface="Times New Roman"/>
              </a:rPr>
              <a:t> </a:t>
            </a:r>
            <a:r>
              <a:rPr sz="769">
                <a:latin typeface="Times New Roman"/>
                <a:cs typeface="Times New Roman"/>
              </a:rPr>
              <a:t>Conference</a:t>
            </a:r>
            <a:r>
              <a:rPr sz="769" spc="169">
                <a:latin typeface="Times New Roman"/>
                <a:cs typeface="Times New Roman"/>
              </a:rPr>
              <a:t> </a:t>
            </a:r>
            <a:r>
              <a:rPr sz="769">
                <a:latin typeface="Times New Roman"/>
                <a:cs typeface="Times New Roman"/>
              </a:rPr>
              <a:t>on</a:t>
            </a:r>
            <a:r>
              <a:rPr sz="769" spc="165">
                <a:latin typeface="Times New Roman"/>
                <a:cs typeface="Times New Roman"/>
              </a:rPr>
              <a:t> </a:t>
            </a:r>
            <a:r>
              <a:rPr sz="769">
                <a:latin typeface="Times New Roman"/>
                <a:cs typeface="Times New Roman"/>
              </a:rPr>
              <a:t>Information</a:t>
            </a:r>
            <a:r>
              <a:rPr sz="769" spc="162">
                <a:latin typeface="Times New Roman"/>
                <a:cs typeface="Times New Roman"/>
              </a:rPr>
              <a:t> </a:t>
            </a:r>
            <a:r>
              <a:rPr sz="769" spc="-19">
                <a:latin typeface="Times New Roman"/>
                <a:cs typeface="Times New Roman"/>
              </a:rPr>
              <a:t>and</a:t>
            </a:r>
            <a:endParaRPr sz="769">
              <a:latin typeface="Times New Roman"/>
              <a:cs typeface="Times New Roman"/>
            </a:endParaRPr>
          </a:p>
        </p:txBody>
      </p:sp>
      <p:sp>
        <p:nvSpPr>
          <p:cNvPr id="15" name="object 15"/>
          <p:cNvSpPr txBox="1"/>
          <p:nvPr/>
        </p:nvSpPr>
        <p:spPr>
          <a:xfrm>
            <a:off x="7497960" y="4616293"/>
            <a:ext cx="2088414" cy="810750"/>
          </a:xfrm>
          <a:prstGeom prst="rect">
            <a:avLst/>
          </a:prstGeom>
        </p:spPr>
        <p:txBody>
          <a:bodyPr vert="horz" wrap="square" lIns="0" tIns="17094" rIns="0" bIns="0" rtlCol="0">
            <a:spAutoFit/>
          </a:bodyPr>
          <a:lstStyle/>
          <a:p>
            <a:pPr marL="220758" marR="4884">
              <a:lnSpc>
                <a:spcPts val="885"/>
              </a:lnSpc>
              <a:spcBef>
                <a:spcPts val="135"/>
              </a:spcBef>
            </a:pPr>
            <a:r>
              <a:rPr sz="769">
                <a:latin typeface="Times New Roman"/>
                <a:cs typeface="Times New Roman"/>
              </a:rPr>
              <a:t>Automation</a:t>
            </a:r>
            <a:r>
              <a:rPr sz="769" spc="104">
                <a:latin typeface="Times New Roman"/>
                <a:cs typeface="Times New Roman"/>
              </a:rPr>
              <a:t>  </a:t>
            </a:r>
            <a:r>
              <a:rPr sz="769">
                <a:latin typeface="Times New Roman"/>
                <a:cs typeface="Times New Roman"/>
              </a:rPr>
              <a:t>for</a:t>
            </a:r>
            <a:r>
              <a:rPr sz="769" spc="104">
                <a:latin typeface="Times New Roman"/>
                <a:cs typeface="Times New Roman"/>
              </a:rPr>
              <a:t>  </a:t>
            </a:r>
            <a:r>
              <a:rPr sz="769">
                <a:latin typeface="Times New Roman"/>
                <a:cs typeface="Times New Roman"/>
              </a:rPr>
              <a:t>Sustainability,</a:t>
            </a:r>
            <a:r>
              <a:rPr sz="769" spc="381">
                <a:latin typeface="Times New Roman"/>
                <a:cs typeface="Times New Roman"/>
              </a:rPr>
              <a:t> </a:t>
            </a:r>
            <a:r>
              <a:rPr sz="769" spc="-8">
                <a:latin typeface="Times New Roman"/>
                <a:cs typeface="Times New Roman"/>
              </a:rPr>
              <a:t>17-</a:t>
            </a:r>
            <a:r>
              <a:rPr sz="769">
                <a:latin typeface="Times New Roman"/>
                <a:cs typeface="Times New Roman"/>
              </a:rPr>
              <a:t>19</a:t>
            </a:r>
            <a:r>
              <a:rPr sz="769" spc="381">
                <a:latin typeface="Times New Roman"/>
                <a:cs typeface="Times New Roman"/>
              </a:rPr>
              <a:t> </a:t>
            </a:r>
            <a:r>
              <a:rPr sz="769" spc="-15">
                <a:latin typeface="Times New Roman"/>
                <a:cs typeface="Times New Roman"/>
              </a:rPr>
              <a:t>Dec. </a:t>
            </a:r>
            <a:r>
              <a:rPr sz="769" spc="-8">
                <a:latin typeface="Times New Roman"/>
                <a:cs typeface="Times New Roman"/>
              </a:rPr>
              <a:t>2010.</a:t>
            </a:r>
            <a:endParaRPr sz="769">
              <a:latin typeface="Times New Roman"/>
              <a:cs typeface="Times New Roman"/>
            </a:endParaRPr>
          </a:p>
          <a:p>
            <a:pPr marL="220758" marR="3907" indent="-210990">
              <a:lnSpc>
                <a:spcPts val="877"/>
              </a:lnSpc>
              <a:spcBef>
                <a:spcPts val="8"/>
              </a:spcBef>
              <a:tabLst>
                <a:tab pos="222712" algn="l"/>
              </a:tabLst>
            </a:pPr>
            <a:r>
              <a:rPr sz="769" spc="-19">
                <a:latin typeface="Times New Roman"/>
                <a:cs typeface="Times New Roman"/>
              </a:rPr>
              <a:t>[9]</a:t>
            </a:r>
            <a:r>
              <a:rPr sz="769">
                <a:latin typeface="Times New Roman"/>
                <a:cs typeface="Times New Roman"/>
              </a:rPr>
              <a:t>		Kalpdrum</a:t>
            </a:r>
            <a:r>
              <a:rPr sz="769" spc="265">
                <a:latin typeface="Times New Roman"/>
                <a:cs typeface="Times New Roman"/>
              </a:rPr>
              <a:t> </a:t>
            </a:r>
            <a:r>
              <a:rPr sz="769">
                <a:latin typeface="Times New Roman"/>
                <a:cs typeface="Times New Roman"/>
              </a:rPr>
              <a:t>Passi</a:t>
            </a:r>
            <a:r>
              <a:rPr sz="769" spc="281">
                <a:latin typeface="Times New Roman"/>
                <a:cs typeface="Times New Roman"/>
              </a:rPr>
              <a:t> </a:t>
            </a:r>
            <a:r>
              <a:rPr sz="769">
                <a:latin typeface="Times New Roman"/>
                <a:cs typeface="Times New Roman"/>
              </a:rPr>
              <a:t>and</a:t>
            </a:r>
            <a:r>
              <a:rPr sz="769" spc="285">
                <a:latin typeface="Times New Roman"/>
                <a:cs typeface="Times New Roman"/>
              </a:rPr>
              <a:t> </a:t>
            </a:r>
            <a:r>
              <a:rPr sz="769">
                <a:latin typeface="Times New Roman"/>
                <a:cs typeface="Times New Roman"/>
              </a:rPr>
              <a:t>Nirav</a:t>
            </a:r>
            <a:r>
              <a:rPr sz="769" spc="281">
                <a:latin typeface="Times New Roman"/>
                <a:cs typeface="Times New Roman"/>
              </a:rPr>
              <a:t> </a:t>
            </a:r>
            <a:r>
              <a:rPr sz="769">
                <a:latin typeface="Times New Roman"/>
                <a:cs typeface="Times New Roman"/>
              </a:rPr>
              <a:t>Kumar</a:t>
            </a:r>
            <a:r>
              <a:rPr sz="769" spc="285">
                <a:latin typeface="Times New Roman"/>
                <a:cs typeface="Times New Roman"/>
              </a:rPr>
              <a:t> </a:t>
            </a:r>
            <a:r>
              <a:rPr sz="769" spc="-8">
                <a:latin typeface="Times New Roman"/>
                <a:cs typeface="Times New Roman"/>
              </a:rPr>
              <a:t>Pandey, </a:t>
            </a:r>
            <a:r>
              <a:rPr sz="769">
                <a:latin typeface="Times New Roman"/>
                <a:cs typeface="Times New Roman"/>
              </a:rPr>
              <a:t>predicting</a:t>
            </a:r>
            <a:r>
              <a:rPr sz="769" spc="238">
                <a:latin typeface="Times New Roman"/>
                <a:cs typeface="Times New Roman"/>
              </a:rPr>
              <a:t> </a:t>
            </a:r>
            <a:r>
              <a:rPr sz="769">
                <a:latin typeface="Times New Roman"/>
                <a:cs typeface="Times New Roman"/>
              </a:rPr>
              <a:t>player’s</a:t>
            </a:r>
            <a:r>
              <a:rPr sz="769" spc="242">
                <a:latin typeface="Times New Roman"/>
                <a:cs typeface="Times New Roman"/>
              </a:rPr>
              <a:t> </a:t>
            </a:r>
            <a:r>
              <a:rPr sz="769">
                <a:latin typeface="Times New Roman"/>
                <a:cs typeface="Times New Roman"/>
              </a:rPr>
              <a:t>performance</a:t>
            </a:r>
            <a:r>
              <a:rPr sz="769" spc="246">
                <a:latin typeface="Times New Roman"/>
                <a:cs typeface="Times New Roman"/>
              </a:rPr>
              <a:t> </a:t>
            </a:r>
            <a:r>
              <a:rPr sz="769">
                <a:latin typeface="Times New Roman"/>
                <a:cs typeface="Times New Roman"/>
              </a:rPr>
              <a:t>in</a:t>
            </a:r>
            <a:r>
              <a:rPr sz="769" spc="238">
                <a:latin typeface="Times New Roman"/>
                <a:cs typeface="Times New Roman"/>
              </a:rPr>
              <a:t> </a:t>
            </a:r>
            <a:r>
              <a:rPr sz="769">
                <a:latin typeface="Times New Roman"/>
                <a:cs typeface="Times New Roman"/>
              </a:rPr>
              <a:t>one</a:t>
            </a:r>
            <a:r>
              <a:rPr sz="769" spc="246">
                <a:latin typeface="Times New Roman"/>
                <a:cs typeface="Times New Roman"/>
              </a:rPr>
              <a:t> </a:t>
            </a:r>
            <a:r>
              <a:rPr sz="769" spc="-19">
                <a:latin typeface="Times New Roman"/>
                <a:cs typeface="Times New Roman"/>
              </a:rPr>
              <a:t>day</a:t>
            </a:r>
            <a:endParaRPr sz="769">
              <a:latin typeface="Times New Roman"/>
              <a:cs typeface="Times New Roman"/>
            </a:endParaRPr>
          </a:p>
          <a:p>
            <a:pPr marL="220758">
              <a:lnSpc>
                <a:spcPts val="846"/>
              </a:lnSpc>
            </a:pPr>
            <a:r>
              <a:rPr sz="769">
                <a:latin typeface="Times New Roman"/>
                <a:cs typeface="Times New Roman"/>
              </a:rPr>
              <a:t>international</a:t>
            </a:r>
            <a:r>
              <a:rPr sz="769" spc="238">
                <a:latin typeface="Times New Roman"/>
                <a:cs typeface="Times New Roman"/>
              </a:rPr>
              <a:t> </a:t>
            </a:r>
            <a:r>
              <a:rPr sz="769">
                <a:latin typeface="Times New Roman"/>
                <a:cs typeface="Times New Roman"/>
              </a:rPr>
              <a:t>cricket</a:t>
            </a:r>
            <a:r>
              <a:rPr sz="769" spc="250">
                <a:latin typeface="Times New Roman"/>
                <a:cs typeface="Times New Roman"/>
              </a:rPr>
              <a:t> </a:t>
            </a:r>
            <a:r>
              <a:rPr sz="769">
                <a:latin typeface="Times New Roman"/>
                <a:cs typeface="Times New Roman"/>
              </a:rPr>
              <a:t>matches</a:t>
            </a:r>
            <a:r>
              <a:rPr sz="769" spc="246">
                <a:latin typeface="Times New Roman"/>
                <a:cs typeface="Times New Roman"/>
              </a:rPr>
              <a:t> </a:t>
            </a:r>
            <a:r>
              <a:rPr sz="769">
                <a:latin typeface="Times New Roman"/>
                <a:cs typeface="Times New Roman"/>
              </a:rPr>
              <a:t>using</a:t>
            </a:r>
            <a:r>
              <a:rPr sz="769" spc="246">
                <a:latin typeface="Times New Roman"/>
                <a:cs typeface="Times New Roman"/>
              </a:rPr>
              <a:t> </a:t>
            </a:r>
            <a:r>
              <a:rPr sz="769" spc="-8">
                <a:latin typeface="Times New Roman"/>
                <a:cs typeface="Times New Roman"/>
              </a:rPr>
              <a:t>machine</a:t>
            </a:r>
            <a:endParaRPr sz="769">
              <a:latin typeface="Times New Roman"/>
              <a:cs typeface="Times New Roman"/>
            </a:endParaRPr>
          </a:p>
          <a:p>
            <a:pPr marL="220758" marR="4396">
              <a:lnSpc>
                <a:spcPts val="885"/>
              </a:lnSpc>
              <a:spcBef>
                <a:spcPts val="46"/>
              </a:spcBef>
            </a:pPr>
            <a:r>
              <a:rPr sz="769">
                <a:latin typeface="Times New Roman"/>
                <a:cs typeface="Times New Roman"/>
              </a:rPr>
              <a:t>learning,</a:t>
            </a:r>
            <a:r>
              <a:rPr sz="769" spc="334">
                <a:latin typeface="Times New Roman"/>
                <a:cs typeface="Times New Roman"/>
              </a:rPr>
              <a:t> </a:t>
            </a:r>
            <a:r>
              <a:rPr sz="769">
                <a:latin typeface="Times New Roman"/>
                <a:cs typeface="Times New Roman"/>
              </a:rPr>
              <a:t>Volume</a:t>
            </a:r>
            <a:r>
              <a:rPr sz="769" spc="338">
                <a:latin typeface="Times New Roman"/>
                <a:cs typeface="Times New Roman"/>
              </a:rPr>
              <a:t> </a:t>
            </a:r>
            <a:r>
              <a:rPr sz="769">
                <a:latin typeface="Times New Roman"/>
                <a:cs typeface="Times New Roman"/>
              </a:rPr>
              <a:t>8,</a:t>
            </a:r>
            <a:r>
              <a:rPr sz="769" spc="338">
                <a:latin typeface="Times New Roman"/>
                <a:cs typeface="Times New Roman"/>
              </a:rPr>
              <a:t> </a:t>
            </a:r>
            <a:r>
              <a:rPr sz="769">
                <a:latin typeface="Times New Roman"/>
                <a:cs typeface="Times New Roman"/>
              </a:rPr>
              <a:t>Computer</a:t>
            </a:r>
            <a:r>
              <a:rPr sz="769" spc="342">
                <a:latin typeface="Times New Roman"/>
                <a:cs typeface="Times New Roman"/>
              </a:rPr>
              <a:t> </a:t>
            </a:r>
            <a:r>
              <a:rPr sz="769">
                <a:latin typeface="Times New Roman"/>
                <a:cs typeface="Times New Roman"/>
              </a:rPr>
              <a:t>Science</a:t>
            </a:r>
            <a:r>
              <a:rPr sz="769" spc="350">
                <a:latin typeface="Times New Roman"/>
                <a:cs typeface="Times New Roman"/>
              </a:rPr>
              <a:t> </a:t>
            </a:r>
            <a:r>
              <a:rPr sz="769" spc="-38">
                <a:latin typeface="Times New Roman"/>
                <a:cs typeface="Times New Roman"/>
              </a:rPr>
              <a:t>&amp;</a:t>
            </a:r>
            <a:r>
              <a:rPr sz="769" spc="-8">
                <a:latin typeface="Times New Roman"/>
                <a:cs typeface="Times New Roman"/>
              </a:rPr>
              <a:t> Information</a:t>
            </a:r>
            <a:r>
              <a:rPr sz="769" spc="27">
                <a:latin typeface="Times New Roman"/>
                <a:cs typeface="Times New Roman"/>
              </a:rPr>
              <a:t> </a:t>
            </a:r>
            <a:r>
              <a:rPr sz="769" spc="-8">
                <a:latin typeface="Times New Roman"/>
                <a:cs typeface="Times New Roman"/>
              </a:rPr>
              <a:t>Technology,</a:t>
            </a:r>
            <a:r>
              <a:rPr sz="769" spc="31">
                <a:latin typeface="Times New Roman"/>
                <a:cs typeface="Times New Roman"/>
              </a:rPr>
              <a:t> </a:t>
            </a:r>
            <a:r>
              <a:rPr sz="769" spc="-15">
                <a:latin typeface="Times New Roman"/>
                <a:cs typeface="Times New Roman"/>
              </a:rPr>
              <a:t>2018.</a:t>
            </a:r>
            <a:endParaRPr sz="769">
              <a:latin typeface="Times New Roman"/>
              <a:cs typeface="Times New Roman"/>
            </a:endParaRPr>
          </a:p>
        </p:txBody>
      </p:sp>
      <p:sp>
        <p:nvSpPr>
          <p:cNvPr id="16" name="object 16"/>
          <p:cNvSpPr txBox="1"/>
          <p:nvPr/>
        </p:nvSpPr>
        <p:spPr>
          <a:xfrm>
            <a:off x="7497960" y="5514466"/>
            <a:ext cx="2086460" cy="249086"/>
          </a:xfrm>
          <a:prstGeom prst="rect">
            <a:avLst/>
          </a:prstGeom>
        </p:spPr>
        <p:txBody>
          <a:bodyPr vert="horz" wrap="square" lIns="0" tIns="17094" rIns="0" bIns="0" rtlCol="0">
            <a:spAutoFit/>
          </a:bodyPr>
          <a:lstStyle/>
          <a:p>
            <a:pPr marL="220758" marR="3907" indent="-210990">
              <a:lnSpc>
                <a:spcPts val="885"/>
              </a:lnSpc>
              <a:spcBef>
                <a:spcPts val="135"/>
              </a:spcBef>
            </a:pPr>
            <a:r>
              <a:rPr sz="769">
                <a:latin typeface="Times New Roman"/>
                <a:cs typeface="Times New Roman"/>
              </a:rPr>
              <a:t>[10]</a:t>
            </a:r>
            <a:r>
              <a:rPr sz="769" spc="181">
                <a:latin typeface="Times New Roman"/>
                <a:cs typeface="Times New Roman"/>
              </a:rPr>
              <a:t> </a:t>
            </a:r>
            <a:r>
              <a:rPr sz="769">
                <a:latin typeface="Times New Roman"/>
                <a:cs typeface="Times New Roman"/>
              </a:rPr>
              <a:t>Nigel</a:t>
            </a:r>
            <a:r>
              <a:rPr sz="769" spc="285">
                <a:latin typeface="Times New Roman"/>
                <a:cs typeface="Times New Roman"/>
              </a:rPr>
              <a:t> </a:t>
            </a:r>
            <a:r>
              <a:rPr sz="769">
                <a:latin typeface="Times New Roman"/>
                <a:cs typeface="Times New Roman"/>
              </a:rPr>
              <a:t>Rodrigues,</a:t>
            </a:r>
            <a:r>
              <a:rPr sz="769" spc="285">
                <a:latin typeface="Times New Roman"/>
                <a:cs typeface="Times New Roman"/>
              </a:rPr>
              <a:t> </a:t>
            </a:r>
            <a:r>
              <a:rPr sz="769">
                <a:latin typeface="Times New Roman"/>
                <a:cs typeface="Times New Roman"/>
              </a:rPr>
              <a:t>Nelson</a:t>
            </a:r>
            <a:r>
              <a:rPr sz="769" spc="277">
                <a:latin typeface="Times New Roman"/>
                <a:cs typeface="Times New Roman"/>
              </a:rPr>
              <a:t> </a:t>
            </a:r>
            <a:r>
              <a:rPr sz="769">
                <a:latin typeface="Times New Roman"/>
                <a:cs typeface="Times New Roman"/>
              </a:rPr>
              <a:t>Sequeira,</a:t>
            </a:r>
            <a:r>
              <a:rPr sz="769" spc="285">
                <a:latin typeface="Times New Roman"/>
                <a:cs typeface="Times New Roman"/>
              </a:rPr>
              <a:t> </a:t>
            </a:r>
            <a:r>
              <a:rPr sz="769" spc="-8">
                <a:latin typeface="Times New Roman"/>
                <a:cs typeface="Times New Roman"/>
              </a:rPr>
              <a:t>Stephen </a:t>
            </a:r>
            <a:r>
              <a:rPr sz="769">
                <a:latin typeface="Times New Roman"/>
                <a:cs typeface="Times New Roman"/>
              </a:rPr>
              <a:t>Rodrigues,</a:t>
            </a:r>
            <a:r>
              <a:rPr sz="769" spc="54">
                <a:latin typeface="Times New Roman"/>
                <a:cs typeface="Times New Roman"/>
              </a:rPr>
              <a:t> </a:t>
            </a:r>
            <a:r>
              <a:rPr sz="769">
                <a:latin typeface="Times New Roman"/>
                <a:cs typeface="Times New Roman"/>
              </a:rPr>
              <a:t>Varsha</a:t>
            </a:r>
            <a:r>
              <a:rPr sz="769" spc="54">
                <a:latin typeface="Times New Roman"/>
                <a:cs typeface="Times New Roman"/>
              </a:rPr>
              <a:t> </a:t>
            </a:r>
            <a:r>
              <a:rPr sz="769">
                <a:latin typeface="Times New Roman"/>
                <a:cs typeface="Times New Roman"/>
              </a:rPr>
              <a:t>Shrivastava,</a:t>
            </a:r>
            <a:r>
              <a:rPr sz="769" spc="58">
                <a:latin typeface="Times New Roman"/>
                <a:cs typeface="Times New Roman"/>
              </a:rPr>
              <a:t> </a:t>
            </a:r>
            <a:r>
              <a:rPr sz="769">
                <a:latin typeface="Times New Roman"/>
                <a:cs typeface="Times New Roman"/>
              </a:rPr>
              <a:t>Cricket</a:t>
            </a:r>
            <a:r>
              <a:rPr sz="769" spc="54">
                <a:latin typeface="Times New Roman"/>
                <a:cs typeface="Times New Roman"/>
              </a:rPr>
              <a:t> </a:t>
            </a:r>
            <a:r>
              <a:rPr sz="769" spc="-15">
                <a:latin typeface="Times New Roman"/>
                <a:cs typeface="Times New Roman"/>
              </a:rPr>
              <a:t>Squad</a:t>
            </a:r>
            <a:endParaRPr sz="769">
              <a:latin typeface="Times New Roman"/>
              <a:cs typeface="Times New Roman"/>
            </a:endParaRPr>
          </a:p>
        </p:txBody>
      </p:sp>
      <p:sp>
        <p:nvSpPr>
          <p:cNvPr id="17" name="object 17"/>
          <p:cNvSpPr txBox="1"/>
          <p:nvPr/>
        </p:nvSpPr>
        <p:spPr>
          <a:xfrm>
            <a:off x="8882972" y="5739523"/>
            <a:ext cx="702324" cy="361419"/>
          </a:xfrm>
          <a:prstGeom prst="rect">
            <a:avLst/>
          </a:prstGeom>
        </p:spPr>
        <p:txBody>
          <a:bodyPr vert="horz" wrap="square" lIns="0" tIns="17094" rIns="0" bIns="0" rtlCol="0">
            <a:spAutoFit/>
          </a:bodyPr>
          <a:lstStyle/>
          <a:p>
            <a:pPr marL="9768" marR="3907" indent="15629" algn="just">
              <a:lnSpc>
                <a:spcPts val="885"/>
              </a:lnSpc>
              <a:spcBef>
                <a:spcPts val="135"/>
              </a:spcBef>
            </a:pPr>
            <a:r>
              <a:rPr sz="769">
                <a:latin typeface="Times New Roman"/>
                <a:cs typeface="Times New Roman"/>
              </a:rPr>
              <a:t>Random</a:t>
            </a:r>
            <a:r>
              <a:rPr sz="769" spc="157">
                <a:latin typeface="Times New Roman"/>
                <a:cs typeface="Times New Roman"/>
              </a:rPr>
              <a:t>  </a:t>
            </a:r>
            <a:r>
              <a:rPr sz="769" spc="-8">
                <a:latin typeface="Times New Roman"/>
                <a:cs typeface="Times New Roman"/>
              </a:rPr>
              <a:t>Forest </a:t>
            </a:r>
            <a:r>
              <a:rPr sz="769">
                <a:latin typeface="Times New Roman"/>
                <a:cs typeface="Times New Roman"/>
              </a:rPr>
              <a:t>1st</a:t>
            </a:r>
            <a:r>
              <a:rPr sz="769" spc="353">
                <a:latin typeface="Times New Roman"/>
                <a:cs typeface="Times New Roman"/>
              </a:rPr>
              <a:t> </a:t>
            </a:r>
            <a:r>
              <a:rPr sz="769" spc="-8">
                <a:latin typeface="Times New Roman"/>
                <a:cs typeface="Times New Roman"/>
              </a:rPr>
              <a:t>International </a:t>
            </a:r>
            <a:r>
              <a:rPr sz="769">
                <a:latin typeface="Times New Roman"/>
                <a:cs typeface="Times New Roman"/>
              </a:rPr>
              <a:t>in</a:t>
            </a:r>
            <a:r>
              <a:rPr sz="769" spc="176">
                <a:latin typeface="Times New Roman"/>
                <a:cs typeface="Times New Roman"/>
              </a:rPr>
              <a:t>  </a:t>
            </a:r>
            <a:r>
              <a:rPr sz="769" spc="-8">
                <a:latin typeface="Times New Roman"/>
                <a:cs typeface="Times New Roman"/>
              </a:rPr>
              <a:t>Information</a:t>
            </a:r>
            <a:endParaRPr sz="769">
              <a:latin typeface="Times New Roman"/>
              <a:cs typeface="Times New Roman"/>
            </a:endParaRPr>
          </a:p>
        </p:txBody>
      </p:sp>
      <p:sp>
        <p:nvSpPr>
          <p:cNvPr id="18" name="object 18"/>
          <p:cNvSpPr txBox="1"/>
          <p:nvPr/>
        </p:nvSpPr>
        <p:spPr>
          <a:xfrm>
            <a:off x="7708950" y="5739522"/>
            <a:ext cx="1142376" cy="474240"/>
          </a:xfrm>
          <a:prstGeom prst="rect">
            <a:avLst/>
          </a:prstGeom>
        </p:spPr>
        <p:txBody>
          <a:bodyPr vert="horz" wrap="square" lIns="0" tIns="17094" rIns="0" bIns="0" rtlCol="0">
            <a:spAutoFit/>
          </a:bodyPr>
          <a:lstStyle/>
          <a:p>
            <a:pPr marL="9768" marR="3907" algn="just">
              <a:lnSpc>
                <a:spcPts val="885"/>
              </a:lnSpc>
              <a:spcBef>
                <a:spcPts val="135"/>
              </a:spcBef>
            </a:pPr>
            <a:r>
              <a:rPr sz="769">
                <a:latin typeface="Times New Roman"/>
                <a:cs typeface="Times New Roman"/>
              </a:rPr>
              <a:t>Analysis</a:t>
            </a:r>
            <a:r>
              <a:rPr sz="769" spc="162">
                <a:latin typeface="Times New Roman"/>
                <a:cs typeface="Times New Roman"/>
              </a:rPr>
              <a:t>  </a:t>
            </a:r>
            <a:r>
              <a:rPr sz="769">
                <a:latin typeface="Times New Roman"/>
                <a:cs typeface="Times New Roman"/>
              </a:rPr>
              <a:t>Using</a:t>
            </a:r>
            <a:r>
              <a:rPr sz="769" spc="162">
                <a:latin typeface="Times New Roman"/>
                <a:cs typeface="Times New Roman"/>
              </a:rPr>
              <a:t>  </a:t>
            </a:r>
            <a:r>
              <a:rPr sz="769" spc="-8">
                <a:latin typeface="Times New Roman"/>
                <a:cs typeface="Times New Roman"/>
              </a:rPr>
              <a:t>Multiple </a:t>
            </a:r>
            <a:r>
              <a:rPr sz="769">
                <a:latin typeface="Times New Roman"/>
                <a:cs typeface="Times New Roman"/>
              </a:rPr>
              <a:t>Regression,</a:t>
            </a:r>
            <a:r>
              <a:rPr sz="769" spc="323">
                <a:latin typeface="Times New Roman"/>
                <a:cs typeface="Times New Roman"/>
              </a:rPr>
              <a:t> </a:t>
            </a:r>
            <a:r>
              <a:rPr sz="769">
                <a:latin typeface="Times New Roman"/>
                <a:cs typeface="Times New Roman"/>
              </a:rPr>
              <a:t>IEEE</a:t>
            </a:r>
            <a:r>
              <a:rPr sz="769" spc="327">
                <a:latin typeface="Times New Roman"/>
                <a:cs typeface="Times New Roman"/>
              </a:rPr>
              <a:t> </a:t>
            </a:r>
            <a:r>
              <a:rPr sz="769" spc="-8">
                <a:latin typeface="Times New Roman"/>
                <a:cs typeface="Times New Roman"/>
              </a:rPr>
              <a:t>Xplore, </a:t>
            </a:r>
            <a:r>
              <a:rPr sz="769">
                <a:latin typeface="Times New Roman"/>
                <a:cs typeface="Times New Roman"/>
              </a:rPr>
              <a:t>Conference</a:t>
            </a:r>
            <a:r>
              <a:rPr sz="769" spc="169">
                <a:latin typeface="Times New Roman"/>
                <a:cs typeface="Times New Roman"/>
              </a:rPr>
              <a:t>  </a:t>
            </a:r>
            <a:r>
              <a:rPr sz="769">
                <a:latin typeface="Times New Roman"/>
                <a:cs typeface="Times New Roman"/>
              </a:rPr>
              <a:t>on</a:t>
            </a:r>
            <a:r>
              <a:rPr sz="769" spc="173">
                <a:latin typeface="Times New Roman"/>
                <a:cs typeface="Times New Roman"/>
              </a:rPr>
              <a:t>  </a:t>
            </a:r>
            <a:r>
              <a:rPr sz="769" spc="-8">
                <a:latin typeface="Times New Roman"/>
                <a:cs typeface="Times New Roman"/>
              </a:rPr>
              <a:t>Advances Technology,</a:t>
            </a:r>
            <a:r>
              <a:rPr sz="769" spc="23">
                <a:latin typeface="Times New Roman"/>
                <a:cs typeface="Times New Roman"/>
              </a:rPr>
              <a:t> </a:t>
            </a:r>
            <a:r>
              <a:rPr sz="769" spc="-8">
                <a:latin typeface="Times New Roman"/>
                <a:cs typeface="Times New Roman"/>
              </a:rPr>
              <a:t>2019.</a:t>
            </a:r>
            <a:endParaRPr sz="769">
              <a:latin typeface="Times New Roman"/>
              <a:cs typeface="Times New Roman"/>
            </a:endParaRPr>
          </a:p>
        </p:txBody>
      </p:sp>
      <p:sp>
        <p:nvSpPr>
          <p:cNvPr id="19" name="object 19"/>
          <p:cNvSpPr txBox="1"/>
          <p:nvPr/>
        </p:nvSpPr>
        <p:spPr>
          <a:xfrm>
            <a:off x="7497960" y="6188463"/>
            <a:ext cx="2090856" cy="361419"/>
          </a:xfrm>
          <a:prstGeom prst="rect">
            <a:avLst/>
          </a:prstGeom>
        </p:spPr>
        <p:txBody>
          <a:bodyPr vert="horz" wrap="square" lIns="0" tIns="17094" rIns="0" bIns="0" rtlCol="0">
            <a:spAutoFit/>
          </a:bodyPr>
          <a:lstStyle/>
          <a:p>
            <a:pPr marL="220758" marR="3907" indent="-210990" algn="just">
              <a:lnSpc>
                <a:spcPts val="885"/>
              </a:lnSpc>
              <a:spcBef>
                <a:spcPts val="135"/>
              </a:spcBef>
            </a:pPr>
            <a:r>
              <a:rPr sz="769">
                <a:latin typeface="Times New Roman"/>
                <a:cs typeface="Times New Roman"/>
              </a:rPr>
              <a:t>[11]</a:t>
            </a:r>
            <a:r>
              <a:rPr sz="769" spc="181">
                <a:latin typeface="Times New Roman"/>
                <a:cs typeface="Times New Roman"/>
              </a:rPr>
              <a:t> </a:t>
            </a:r>
            <a:r>
              <a:rPr sz="769">
                <a:latin typeface="Times New Roman"/>
                <a:cs typeface="Times New Roman"/>
              </a:rPr>
              <a:t>M.</a:t>
            </a:r>
            <a:r>
              <a:rPr sz="769" spc="212">
                <a:latin typeface="Times New Roman"/>
                <a:cs typeface="Times New Roman"/>
              </a:rPr>
              <a:t> </a:t>
            </a:r>
            <a:r>
              <a:rPr sz="769">
                <a:latin typeface="Times New Roman"/>
                <a:cs typeface="Times New Roman"/>
              </a:rPr>
              <a:t>B.</a:t>
            </a:r>
            <a:r>
              <a:rPr sz="769" spc="195">
                <a:latin typeface="Times New Roman"/>
                <a:cs typeface="Times New Roman"/>
              </a:rPr>
              <a:t> </a:t>
            </a:r>
            <a:r>
              <a:rPr sz="769">
                <a:latin typeface="Times New Roman"/>
                <a:cs typeface="Times New Roman"/>
              </a:rPr>
              <a:t>Wright,</a:t>
            </a:r>
            <a:r>
              <a:rPr sz="769" spc="208">
                <a:latin typeface="Times New Roman"/>
                <a:cs typeface="Times New Roman"/>
              </a:rPr>
              <a:t> </a:t>
            </a:r>
            <a:r>
              <a:rPr sz="769">
                <a:latin typeface="Times New Roman"/>
                <a:cs typeface="Times New Roman"/>
              </a:rPr>
              <a:t>Scheduling</a:t>
            </a:r>
            <a:r>
              <a:rPr sz="769" spc="208">
                <a:latin typeface="Times New Roman"/>
                <a:cs typeface="Times New Roman"/>
              </a:rPr>
              <a:t> </a:t>
            </a:r>
            <a:r>
              <a:rPr sz="769">
                <a:latin typeface="Times New Roman"/>
                <a:cs typeface="Times New Roman"/>
              </a:rPr>
              <a:t>fixtures</a:t>
            </a:r>
            <a:r>
              <a:rPr sz="769" spc="200">
                <a:latin typeface="Times New Roman"/>
                <a:cs typeface="Times New Roman"/>
              </a:rPr>
              <a:t> </a:t>
            </a:r>
            <a:r>
              <a:rPr sz="769">
                <a:latin typeface="Times New Roman"/>
                <a:cs typeface="Times New Roman"/>
              </a:rPr>
              <a:t>for</a:t>
            </a:r>
            <a:r>
              <a:rPr sz="769" spc="208">
                <a:latin typeface="Times New Roman"/>
                <a:cs typeface="Times New Roman"/>
              </a:rPr>
              <a:t> </a:t>
            </a:r>
            <a:r>
              <a:rPr sz="769" spc="-19">
                <a:latin typeface="Times New Roman"/>
                <a:cs typeface="Times New Roman"/>
              </a:rPr>
              <a:t>New </a:t>
            </a:r>
            <a:r>
              <a:rPr sz="769">
                <a:latin typeface="Times New Roman"/>
                <a:cs typeface="Times New Roman"/>
              </a:rPr>
              <a:t>Zealand</a:t>
            </a:r>
            <a:r>
              <a:rPr sz="769" spc="42">
                <a:latin typeface="Times New Roman"/>
                <a:cs typeface="Times New Roman"/>
              </a:rPr>
              <a:t> </a:t>
            </a:r>
            <a:r>
              <a:rPr sz="769">
                <a:latin typeface="Times New Roman"/>
                <a:cs typeface="Times New Roman"/>
              </a:rPr>
              <a:t>Cricket,</a:t>
            </a:r>
            <a:r>
              <a:rPr sz="769" spc="42">
                <a:latin typeface="Times New Roman"/>
                <a:cs typeface="Times New Roman"/>
              </a:rPr>
              <a:t> </a:t>
            </a:r>
            <a:r>
              <a:rPr sz="769">
                <a:latin typeface="Times New Roman"/>
                <a:cs typeface="Times New Roman"/>
              </a:rPr>
              <a:t>IMA</a:t>
            </a:r>
            <a:r>
              <a:rPr sz="769" spc="38">
                <a:latin typeface="Times New Roman"/>
                <a:cs typeface="Times New Roman"/>
              </a:rPr>
              <a:t> </a:t>
            </a:r>
            <a:r>
              <a:rPr sz="769">
                <a:latin typeface="Times New Roman"/>
                <a:cs typeface="Times New Roman"/>
              </a:rPr>
              <a:t>Journal</a:t>
            </a:r>
            <a:r>
              <a:rPr sz="769" spc="38">
                <a:latin typeface="Times New Roman"/>
                <a:cs typeface="Times New Roman"/>
              </a:rPr>
              <a:t> </a:t>
            </a:r>
            <a:r>
              <a:rPr sz="769">
                <a:latin typeface="Times New Roman"/>
                <a:cs typeface="Times New Roman"/>
              </a:rPr>
              <a:t>of</a:t>
            </a:r>
            <a:r>
              <a:rPr sz="769" spc="38">
                <a:latin typeface="Times New Roman"/>
                <a:cs typeface="Times New Roman"/>
              </a:rPr>
              <a:t> </a:t>
            </a:r>
            <a:r>
              <a:rPr sz="769" spc="-8">
                <a:latin typeface="Times New Roman"/>
                <a:cs typeface="Times New Roman"/>
              </a:rPr>
              <a:t>Management Mathematics</a:t>
            </a:r>
            <a:r>
              <a:rPr sz="769" spc="-4">
                <a:latin typeface="Times New Roman"/>
                <a:cs typeface="Times New Roman"/>
              </a:rPr>
              <a:t> </a:t>
            </a:r>
            <a:r>
              <a:rPr sz="769">
                <a:latin typeface="Times New Roman"/>
                <a:cs typeface="Times New Roman"/>
              </a:rPr>
              <a:t>16,</a:t>
            </a:r>
            <a:r>
              <a:rPr sz="769" spc="4">
                <a:latin typeface="Times New Roman"/>
                <a:cs typeface="Times New Roman"/>
              </a:rPr>
              <a:t> </a:t>
            </a:r>
            <a:r>
              <a:rPr sz="769">
                <a:latin typeface="Times New Roman"/>
                <a:cs typeface="Times New Roman"/>
              </a:rPr>
              <a:t>PP.</a:t>
            </a:r>
            <a:r>
              <a:rPr sz="769" spc="-8">
                <a:latin typeface="Times New Roman"/>
                <a:cs typeface="Times New Roman"/>
              </a:rPr>
              <a:t> </a:t>
            </a:r>
            <a:r>
              <a:rPr sz="769">
                <a:latin typeface="Times New Roman"/>
                <a:cs typeface="Times New Roman"/>
              </a:rPr>
              <a:t>99−112,</a:t>
            </a:r>
            <a:r>
              <a:rPr sz="769" spc="-4">
                <a:latin typeface="Times New Roman"/>
                <a:cs typeface="Times New Roman"/>
              </a:rPr>
              <a:t> </a:t>
            </a:r>
            <a:r>
              <a:rPr sz="769" spc="-15">
                <a:latin typeface="Times New Roman"/>
                <a:cs typeface="Times New Roman"/>
              </a:rPr>
              <a:t>2005.</a:t>
            </a:r>
            <a:endParaRPr sz="769">
              <a:latin typeface="Times New Roman"/>
              <a:cs typeface="Times New Roman"/>
            </a:endParaRPr>
          </a:p>
        </p:txBody>
      </p:sp>
      <p:sp>
        <p:nvSpPr>
          <p:cNvPr id="20" name="object 20"/>
          <p:cNvSpPr txBox="1"/>
          <p:nvPr/>
        </p:nvSpPr>
        <p:spPr>
          <a:xfrm>
            <a:off x="7497960" y="6526047"/>
            <a:ext cx="2086948" cy="136753"/>
          </a:xfrm>
          <a:prstGeom prst="rect">
            <a:avLst/>
          </a:prstGeom>
        </p:spPr>
        <p:txBody>
          <a:bodyPr vert="horz" wrap="square" lIns="0" tIns="9280" rIns="0" bIns="0" rtlCol="0">
            <a:spAutoFit/>
          </a:bodyPr>
          <a:lstStyle/>
          <a:p>
            <a:pPr marL="9768">
              <a:lnSpc>
                <a:spcPct val="100000"/>
              </a:lnSpc>
              <a:spcBef>
                <a:spcPts val="73"/>
              </a:spcBef>
              <a:tabLst>
                <a:tab pos="780469" algn="l"/>
                <a:tab pos="1490119" algn="l"/>
              </a:tabLst>
            </a:pPr>
            <a:r>
              <a:rPr sz="769">
                <a:latin typeface="Times New Roman"/>
                <a:cs typeface="Times New Roman"/>
              </a:rPr>
              <a:t>[12]</a:t>
            </a:r>
            <a:r>
              <a:rPr sz="769" spc="173">
                <a:latin typeface="Times New Roman"/>
                <a:cs typeface="Times New Roman"/>
              </a:rPr>
              <a:t> </a:t>
            </a:r>
            <a:r>
              <a:rPr sz="769" spc="-8">
                <a:latin typeface="Times New Roman"/>
                <a:cs typeface="Times New Roman"/>
              </a:rPr>
              <a:t>Manuka</a:t>
            </a:r>
            <a:r>
              <a:rPr sz="769">
                <a:latin typeface="Times New Roman"/>
                <a:cs typeface="Times New Roman"/>
              </a:rPr>
              <a:t>	</a:t>
            </a:r>
            <a:r>
              <a:rPr sz="769" spc="-8">
                <a:latin typeface="Times New Roman"/>
                <a:cs typeface="Times New Roman"/>
              </a:rPr>
              <a:t>Maduranga,</a:t>
            </a:r>
            <a:r>
              <a:rPr sz="769">
                <a:latin typeface="Times New Roman"/>
                <a:cs typeface="Times New Roman"/>
              </a:rPr>
              <a:t>	</a:t>
            </a:r>
            <a:r>
              <a:rPr sz="769" spc="-8">
                <a:latin typeface="Times New Roman"/>
                <a:cs typeface="Times New Roman"/>
              </a:rPr>
              <a:t>Hatharasinghe,</a:t>
            </a:r>
            <a:endParaRPr sz="769">
              <a:latin typeface="Times New Roman"/>
              <a:cs typeface="Times New Roman"/>
            </a:endParaRPr>
          </a:p>
        </p:txBody>
      </p:sp>
      <p:sp>
        <p:nvSpPr>
          <p:cNvPr id="21" name="object 21"/>
          <p:cNvSpPr txBox="1"/>
          <p:nvPr/>
        </p:nvSpPr>
        <p:spPr>
          <a:xfrm>
            <a:off x="7708950" y="6638771"/>
            <a:ext cx="1874493" cy="136753"/>
          </a:xfrm>
          <a:prstGeom prst="rect">
            <a:avLst/>
          </a:prstGeom>
        </p:spPr>
        <p:txBody>
          <a:bodyPr vert="horz" wrap="square" lIns="0" tIns="9280" rIns="0" bIns="0" rtlCol="0">
            <a:spAutoFit/>
          </a:bodyPr>
          <a:lstStyle/>
          <a:p>
            <a:pPr marL="9768">
              <a:lnSpc>
                <a:spcPct val="100000"/>
              </a:lnSpc>
              <a:spcBef>
                <a:spcPts val="73"/>
              </a:spcBef>
            </a:pPr>
            <a:r>
              <a:rPr sz="769">
                <a:latin typeface="Times New Roman"/>
                <a:cs typeface="Times New Roman"/>
              </a:rPr>
              <a:t>Guhanathan</a:t>
            </a:r>
            <a:r>
              <a:rPr sz="769" spc="8">
                <a:latin typeface="Times New Roman"/>
                <a:cs typeface="Times New Roman"/>
              </a:rPr>
              <a:t> </a:t>
            </a:r>
            <a:r>
              <a:rPr sz="769">
                <a:latin typeface="Times New Roman"/>
                <a:cs typeface="Times New Roman"/>
              </a:rPr>
              <a:t>Poravi,</a:t>
            </a:r>
            <a:r>
              <a:rPr sz="769" spc="19">
                <a:latin typeface="Times New Roman"/>
                <a:cs typeface="Times New Roman"/>
              </a:rPr>
              <a:t> </a:t>
            </a:r>
            <a:r>
              <a:rPr sz="769">
                <a:latin typeface="Times New Roman"/>
                <a:cs typeface="Times New Roman"/>
              </a:rPr>
              <a:t>Data</a:t>
            </a:r>
            <a:r>
              <a:rPr sz="769" spc="19">
                <a:latin typeface="Times New Roman"/>
                <a:cs typeface="Times New Roman"/>
              </a:rPr>
              <a:t> </a:t>
            </a:r>
            <a:r>
              <a:rPr sz="769">
                <a:latin typeface="Times New Roman"/>
                <a:cs typeface="Times New Roman"/>
              </a:rPr>
              <a:t>Mining</a:t>
            </a:r>
            <a:r>
              <a:rPr sz="769" spc="12">
                <a:latin typeface="Times New Roman"/>
                <a:cs typeface="Times New Roman"/>
              </a:rPr>
              <a:t> </a:t>
            </a:r>
            <a:r>
              <a:rPr sz="769">
                <a:latin typeface="Times New Roman"/>
                <a:cs typeface="Times New Roman"/>
              </a:rPr>
              <a:t>and</a:t>
            </a:r>
            <a:r>
              <a:rPr sz="769" spc="23">
                <a:latin typeface="Times New Roman"/>
                <a:cs typeface="Times New Roman"/>
              </a:rPr>
              <a:t> </a:t>
            </a:r>
            <a:r>
              <a:rPr sz="769" spc="-8">
                <a:latin typeface="Times New Roman"/>
                <a:cs typeface="Times New Roman"/>
              </a:rPr>
              <a:t>Machine</a:t>
            </a:r>
            <a:endParaRPr sz="769">
              <a:latin typeface="Times New Roman"/>
              <a:cs typeface="Times New Roman"/>
            </a:endParaRPr>
          </a:p>
        </p:txBody>
      </p:sp>
      <p:sp>
        <p:nvSpPr>
          <p:cNvPr id="22" name="object 22"/>
          <p:cNvSpPr txBox="1"/>
          <p:nvPr/>
        </p:nvSpPr>
        <p:spPr>
          <a:xfrm>
            <a:off x="7497960" y="6751300"/>
            <a:ext cx="2090856" cy="697929"/>
          </a:xfrm>
          <a:prstGeom prst="rect">
            <a:avLst/>
          </a:prstGeom>
        </p:spPr>
        <p:txBody>
          <a:bodyPr vert="horz" wrap="square" lIns="0" tIns="14164" rIns="0" bIns="0" rtlCol="0">
            <a:spAutoFit/>
          </a:bodyPr>
          <a:lstStyle/>
          <a:p>
            <a:pPr marL="220758" marR="3907" algn="just">
              <a:lnSpc>
                <a:spcPct val="95700"/>
              </a:lnSpc>
              <a:spcBef>
                <a:spcPts val="112"/>
              </a:spcBef>
            </a:pPr>
            <a:r>
              <a:rPr sz="769" spc="-8">
                <a:latin typeface="Times New Roman"/>
                <a:cs typeface="Times New Roman"/>
              </a:rPr>
              <a:t>Learning</a:t>
            </a:r>
            <a:r>
              <a:rPr sz="769" spc="-23">
                <a:latin typeface="Times New Roman"/>
                <a:cs typeface="Times New Roman"/>
              </a:rPr>
              <a:t> </a:t>
            </a:r>
            <a:r>
              <a:rPr sz="769">
                <a:latin typeface="Times New Roman"/>
                <a:cs typeface="Times New Roman"/>
              </a:rPr>
              <a:t>in</a:t>
            </a:r>
            <a:r>
              <a:rPr sz="769" spc="-19">
                <a:latin typeface="Times New Roman"/>
                <a:cs typeface="Times New Roman"/>
              </a:rPr>
              <a:t> </a:t>
            </a:r>
            <a:r>
              <a:rPr sz="769" spc="-8">
                <a:latin typeface="Times New Roman"/>
                <a:cs typeface="Times New Roman"/>
              </a:rPr>
              <a:t>Cricket</a:t>
            </a:r>
            <a:r>
              <a:rPr sz="769" spc="-15">
                <a:latin typeface="Times New Roman"/>
                <a:cs typeface="Times New Roman"/>
              </a:rPr>
              <a:t> </a:t>
            </a:r>
            <a:r>
              <a:rPr sz="769">
                <a:latin typeface="Times New Roman"/>
                <a:cs typeface="Times New Roman"/>
              </a:rPr>
              <a:t>Match</a:t>
            </a:r>
            <a:r>
              <a:rPr sz="769" spc="-19">
                <a:latin typeface="Times New Roman"/>
                <a:cs typeface="Times New Roman"/>
              </a:rPr>
              <a:t> </a:t>
            </a:r>
            <a:r>
              <a:rPr sz="769" spc="-8">
                <a:latin typeface="Times New Roman"/>
                <a:cs typeface="Times New Roman"/>
              </a:rPr>
              <a:t>Outcome Prediction: </a:t>
            </a:r>
            <a:r>
              <a:rPr sz="769">
                <a:latin typeface="Times New Roman"/>
                <a:cs typeface="Times New Roman"/>
              </a:rPr>
              <a:t>Missing</a:t>
            </a:r>
            <a:r>
              <a:rPr sz="769" spc="-19">
                <a:latin typeface="Times New Roman"/>
                <a:cs typeface="Times New Roman"/>
              </a:rPr>
              <a:t> </a:t>
            </a:r>
            <a:r>
              <a:rPr sz="769">
                <a:latin typeface="Times New Roman"/>
                <a:cs typeface="Times New Roman"/>
              </a:rPr>
              <a:t>Links,</a:t>
            </a:r>
            <a:r>
              <a:rPr sz="769" spc="-8">
                <a:latin typeface="Times New Roman"/>
                <a:cs typeface="Times New Roman"/>
              </a:rPr>
              <a:t> </a:t>
            </a:r>
            <a:r>
              <a:rPr sz="769">
                <a:latin typeface="Times New Roman"/>
                <a:cs typeface="Times New Roman"/>
              </a:rPr>
              <a:t>5th</a:t>
            </a:r>
            <a:r>
              <a:rPr sz="769" spc="-15">
                <a:latin typeface="Times New Roman"/>
                <a:cs typeface="Times New Roman"/>
              </a:rPr>
              <a:t> </a:t>
            </a:r>
            <a:r>
              <a:rPr sz="769" spc="-8">
                <a:latin typeface="Times New Roman"/>
                <a:cs typeface="Times New Roman"/>
              </a:rPr>
              <a:t>International</a:t>
            </a:r>
            <a:r>
              <a:rPr sz="769" spc="-12">
                <a:latin typeface="Times New Roman"/>
                <a:cs typeface="Times New Roman"/>
              </a:rPr>
              <a:t> </a:t>
            </a:r>
            <a:r>
              <a:rPr sz="769" spc="-8">
                <a:latin typeface="Times New Roman"/>
                <a:cs typeface="Times New Roman"/>
              </a:rPr>
              <a:t>Conference </a:t>
            </a:r>
            <a:r>
              <a:rPr sz="769" spc="-19">
                <a:latin typeface="Times New Roman"/>
                <a:cs typeface="Times New Roman"/>
              </a:rPr>
              <a:t>for </a:t>
            </a:r>
            <a:r>
              <a:rPr sz="769">
                <a:latin typeface="Times New Roman"/>
                <a:cs typeface="Times New Roman"/>
              </a:rPr>
              <a:t>Convergence</a:t>
            </a:r>
            <a:r>
              <a:rPr sz="769" spc="108">
                <a:latin typeface="Times New Roman"/>
                <a:cs typeface="Times New Roman"/>
              </a:rPr>
              <a:t> </a:t>
            </a:r>
            <a:r>
              <a:rPr sz="769">
                <a:latin typeface="Times New Roman"/>
                <a:cs typeface="Times New Roman"/>
              </a:rPr>
              <a:t>in</a:t>
            </a:r>
            <a:r>
              <a:rPr sz="769" spc="108">
                <a:latin typeface="Times New Roman"/>
                <a:cs typeface="Times New Roman"/>
              </a:rPr>
              <a:t> </a:t>
            </a:r>
            <a:r>
              <a:rPr sz="769">
                <a:latin typeface="Times New Roman"/>
                <a:cs typeface="Times New Roman"/>
              </a:rPr>
              <a:t>Technology</a:t>
            </a:r>
            <a:r>
              <a:rPr sz="769" spc="112">
                <a:latin typeface="Times New Roman"/>
                <a:cs typeface="Times New Roman"/>
              </a:rPr>
              <a:t> </a:t>
            </a:r>
            <a:r>
              <a:rPr sz="769">
                <a:latin typeface="Times New Roman"/>
                <a:cs typeface="Times New Roman"/>
              </a:rPr>
              <a:t>(I2CT),</a:t>
            </a:r>
            <a:r>
              <a:rPr sz="769" spc="112">
                <a:latin typeface="Times New Roman"/>
                <a:cs typeface="Times New Roman"/>
              </a:rPr>
              <a:t> </a:t>
            </a:r>
            <a:r>
              <a:rPr sz="769">
                <a:latin typeface="Times New Roman"/>
                <a:cs typeface="Times New Roman"/>
              </a:rPr>
              <a:t>Mar</a:t>
            </a:r>
            <a:r>
              <a:rPr sz="769" spc="112">
                <a:latin typeface="Times New Roman"/>
                <a:cs typeface="Times New Roman"/>
              </a:rPr>
              <a:t> </a:t>
            </a:r>
            <a:r>
              <a:rPr sz="769" spc="-19">
                <a:latin typeface="Times New Roman"/>
                <a:cs typeface="Times New Roman"/>
              </a:rPr>
              <a:t>29- </a:t>
            </a:r>
            <a:r>
              <a:rPr sz="769">
                <a:latin typeface="Times New Roman"/>
                <a:cs typeface="Times New Roman"/>
              </a:rPr>
              <a:t>31,</a:t>
            </a:r>
            <a:r>
              <a:rPr sz="769" spc="-4">
                <a:latin typeface="Times New Roman"/>
                <a:cs typeface="Times New Roman"/>
              </a:rPr>
              <a:t> </a:t>
            </a:r>
            <a:r>
              <a:rPr sz="769" spc="-8">
                <a:latin typeface="Times New Roman"/>
                <a:cs typeface="Times New Roman"/>
              </a:rPr>
              <a:t>2019.</a:t>
            </a:r>
            <a:endParaRPr sz="769">
              <a:latin typeface="Times New Roman"/>
              <a:cs typeface="Times New Roman"/>
            </a:endParaRPr>
          </a:p>
          <a:p>
            <a:pPr marL="220758" marR="7326" indent="-210990" algn="just">
              <a:lnSpc>
                <a:spcPts val="885"/>
              </a:lnSpc>
              <a:spcBef>
                <a:spcPts val="27"/>
              </a:spcBef>
            </a:pPr>
            <a:r>
              <a:rPr sz="769">
                <a:latin typeface="Times New Roman"/>
                <a:cs typeface="Times New Roman"/>
              </a:rPr>
              <a:t>[13]</a:t>
            </a:r>
            <a:r>
              <a:rPr sz="769" spc="188">
                <a:latin typeface="Times New Roman"/>
                <a:cs typeface="Times New Roman"/>
              </a:rPr>
              <a:t> </a:t>
            </a:r>
            <a:r>
              <a:rPr sz="769">
                <a:latin typeface="Times New Roman"/>
                <a:cs typeface="Times New Roman"/>
              </a:rPr>
              <a:t>Monali</a:t>
            </a:r>
            <a:r>
              <a:rPr sz="769" spc="150">
                <a:latin typeface="Times New Roman"/>
                <a:cs typeface="Times New Roman"/>
              </a:rPr>
              <a:t>  </a:t>
            </a:r>
            <a:r>
              <a:rPr sz="769">
                <a:latin typeface="Times New Roman"/>
                <a:cs typeface="Times New Roman"/>
              </a:rPr>
              <a:t>Shetty,</a:t>
            </a:r>
            <a:r>
              <a:rPr sz="769" spc="154">
                <a:latin typeface="Times New Roman"/>
                <a:cs typeface="Times New Roman"/>
              </a:rPr>
              <a:t>  </a:t>
            </a:r>
            <a:r>
              <a:rPr sz="769">
                <a:latin typeface="Times New Roman"/>
                <a:cs typeface="Times New Roman"/>
              </a:rPr>
              <a:t>Sankalp</a:t>
            </a:r>
            <a:r>
              <a:rPr sz="769" spc="157">
                <a:latin typeface="Times New Roman"/>
                <a:cs typeface="Times New Roman"/>
              </a:rPr>
              <a:t>  </a:t>
            </a:r>
            <a:r>
              <a:rPr sz="769">
                <a:latin typeface="Times New Roman"/>
                <a:cs typeface="Times New Roman"/>
              </a:rPr>
              <a:t>Rane,</a:t>
            </a:r>
            <a:r>
              <a:rPr sz="769" spc="154">
                <a:latin typeface="Times New Roman"/>
                <a:cs typeface="Times New Roman"/>
              </a:rPr>
              <a:t>  </a:t>
            </a:r>
            <a:r>
              <a:rPr sz="769" spc="-8">
                <a:latin typeface="Times New Roman"/>
                <a:cs typeface="Times New Roman"/>
              </a:rPr>
              <a:t>Chaitanya </a:t>
            </a:r>
            <a:r>
              <a:rPr sz="769">
                <a:latin typeface="Times New Roman"/>
                <a:cs typeface="Times New Roman"/>
              </a:rPr>
              <a:t>Pandita,</a:t>
            </a:r>
            <a:r>
              <a:rPr sz="769" spc="23">
                <a:latin typeface="Times New Roman"/>
                <a:cs typeface="Times New Roman"/>
              </a:rPr>
              <a:t> </a:t>
            </a:r>
            <a:r>
              <a:rPr sz="769">
                <a:latin typeface="Times New Roman"/>
                <a:cs typeface="Times New Roman"/>
              </a:rPr>
              <a:t>Suyash</a:t>
            </a:r>
            <a:r>
              <a:rPr sz="769" spc="15">
                <a:latin typeface="Times New Roman"/>
                <a:cs typeface="Times New Roman"/>
              </a:rPr>
              <a:t> </a:t>
            </a:r>
            <a:r>
              <a:rPr sz="769">
                <a:latin typeface="Times New Roman"/>
                <a:cs typeface="Times New Roman"/>
              </a:rPr>
              <a:t>Salvi,</a:t>
            </a:r>
            <a:r>
              <a:rPr sz="769" spc="27">
                <a:latin typeface="Times New Roman"/>
                <a:cs typeface="Times New Roman"/>
              </a:rPr>
              <a:t> </a:t>
            </a:r>
            <a:r>
              <a:rPr sz="769">
                <a:latin typeface="Times New Roman"/>
                <a:cs typeface="Times New Roman"/>
              </a:rPr>
              <a:t>Machine</a:t>
            </a:r>
            <a:r>
              <a:rPr sz="769" spc="23">
                <a:latin typeface="Times New Roman"/>
                <a:cs typeface="Times New Roman"/>
              </a:rPr>
              <a:t> </a:t>
            </a:r>
            <a:r>
              <a:rPr sz="769" spc="-8">
                <a:latin typeface="Times New Roman"/>
                <a:cs typeface="Times New Roman"/>
              </a:rPr>
              <a:t>learning-based</a:t>
            </a:r>
            <a:endParaRPr sz="769">
              <a:latin typeface="Times New Roman"/>
              <a:cs typeface="Times New Roman"/>
            </a:endParaRPr>
          </a:p>
        </p:txBody>
      </p:sp>
      <p:pic>
        <p:nvPicPr>
          <p:cNvPr id="23" name="object 23"/>
          <p:cNvPicPr/>
          <p:nvPr/>
        </p:nvPicPr>
        <p:blipFill>
          <a:blip r:embed="rId2"/>
          <a:stretch>
            <a:fillRect/>
          </a:stretch>
        </p:blipFill>
        <p:spPr>
          <a:xfrm>
            <a:off x="4991570" y="882642"/>
            <a:ext cx="2244703" cy="1311656"/>
          </a:xfrm>
          <a:prstGeom prst="rect">
            <a:avLst/>
          </a:prstGeom>
        </p:spPr>
      </p:pic>
      <p:pic>
        <p:nvPicPr>
          <p:cNvPr id="24" name="object 24"/>
          <p:cNvPicPr/>
          <p:nvPr/>
        </p:nvPicPr>
        <p:blipFill>
          <a:blip r:embed="rId3"/>
          <a:stretch>
            <a:fillRect/>
          </a:stretch>
        </p:blipFill>
        <p:spPr>
          <a:xfrm>
            <a:off x="4628166" y="119627"/>
            <a:ext cx="626784" cy="213689"/>
          </a:xfrm>
          <a:prstGeom prst="rect">
            <a:avLst/>
          </a:prstGeom>
        </p:spPr>
      </p:pic>
      <p:sp>
        <p:nvSpPr>
          <p:cNvPr id="25" name="object 25"/>
          <p:cNvSpPr txBox="1"/>
          <p:nvPr/>
        </p:nvSpPr>
        <p:spPr>
          <a:xfrm>
            <a:off x="6395926" y="166447"/>
            <a:ext cx="1838840" cy="125031"/>
          </a:xfrm>
          <a:prstGeom prst="rect">
            <a:avLst/>
          </a:prstGeom>
        </p:spPr>
        <p:txBody>
          <a:bodyPr vert="horz" wrap="square" lIns="0" tIns="9768" rIns="0" bIns="0" rtlCol="0">
            <a:spAutoFit/>
          </a:bodyPr>
          <a:lstStyle/>
          <a:p>
            <a:pPr marL="9768">
              <a:lnSpc>
                <a:spcPct val="100000"/>
              </a:lnSpc>
              <a:spcBef>
                <a:spcPts val="77"/>
              </a:spcBef>
            </a:pPr>
            <a:r>
              <a:rPr sz="692" i="1">
                <a:latin typeface="Times New Roman"/>
                <a:cs typeface="Times New Roman"/>
              </a:rPr>
              <a:t>Atlantis</a:t>
            </a:r>
            <a:r>
              <a:rPr sz="692" i="1" spc="-8">
                <a:latin typeface="Times New Roman"/>
                <a:cs typeface="Times New Roman"/>
              </a:rPr>
              <a:t> </a:t>
            </a:r>
            <a:r>
              <a:rPr sz="692" i="1">
                <a:latin typeface="Times New Roman"/>
                <a:cs typeface="Times New Roman"/>
              </a:rPr>
              <a:t>Highlights</a:t>
            </a:r>
            <a:r>
              <a:rPr sz="692" i="1" spc="-8">
                <a:latin typeface="Times New Roman"/>
                <a:cs typeface="Times New Roman"/>
              </a:rPr>
              <a:t> </a:t>
            </a:r>
            <a:r>
              <a:rPr sz="692" i="1">
                <a:latin typeface="Times New Roman"/>
                <a:cs typeface="Times New Roman"/>
              </a:rPr>
              <a:t>in</a:t>
            </a:r>
            <a:r>
              <a:rPr sz="692" i="1" spc="-8">
                <a:latin typeface="Times New Roman"/>
                <a:cs typeface="Times New Roman"/>
              </a:rPr>
              <a:t> </a:t>
            </a:r>
            <a:r>
              <a:rPr sz="692" i="1">
                <a:latin typeface="Times New Roman"/>
                <a:cs typeface="Times New Roman"/>
              </a:rPr>
              <a:t>Computer</a:t>
            </a:r>
            <a:r>
              <a:rPr sz="692" i="1" spc="-8">
                <a:latin typeface="Times New Roman"/>
                <a:cs typeface="Times New Roman"/>
              </a:rPr>
              <a:t> </a:t>
            </a:r>
            <a:r>
              <a:rPr sz="692" i="1">
                <a:latin typeface="Times New Roman"/>
                <a:cs typeface="Times New Roman"/>
              </a:rPr>
              <a:t>Sciences,</a:t>
            </a:r>
            <a:r>
              <a:rPr sz="692" i="1" spc="-8">
                <a:latin typeface="Times New Roman"/>
                <a:cs typeface="Times New Roman"/>
              </a:rPr>
              <a:t> </a:t>
            </a:r>
            <a:r>
              <a:rPr sz="692" i="1">
                <a:latin typeface="Times New Roman"/>
                <a:cs typeface="Times New Roman"/>
              </a:rPr>
              <a:t>volume</a:t>
            </a:r>
            <a:r>
              <a:rPr sz="692" i="1" spc="-8">
                <a:latin typeface="Times New Roman"/>
                <a:cs typeface="Times New Roman"/>
              </a:rPr>
              <a:t> </a:t>
            </a:r>
            <a:r>
              <a:rPr sz="692" i="1" spc="-38">
                <a:latin typeface="Times New Roman"/>
                <a:cs typeface="Times New Roman"/>
              </a:rPr>
              <a:t>4</a:t>
            </a:r>
            <a:endParaRPr sz="692">
              <a:latin typeface="Times New Roman"/>
              <a:cs typeface="Times New Roman"/>
            </a:endParaRPr>
          </a:p>
        </p:txBody>
      </p:sp>
      <p:sp>
        <p:nvSpPr>
          <p:cNvPr id="26" name="object 26"/>
          <p:cNvSpPr txBox="1">
            <a:spLocks noGrp="1"/>
          </p:cNvSpPr>
          <p:nvPr>
            <p:ph type="sldNum" sz="quarter" idx="7"/>
          </p:nvPr>
        </p:nvSpPr>
        <p:spPr>
          <a:xfrm>
            <a:off x="14415736" y="6145791"/>
            <a:ext cx="387052" cy="81140"/>
          </a:xfrm>
          <a:prstGeom prst="rect">
            <a:avLst/>
          </a:prstGeom>
        </p:spPr>
        <p:txBody>
          <a:bodyPr vert="horz" wrap="square" lIns="0" tIns="0" rIns="0" bIns="0" rtlCol="0">
            <a:spAutoFit/>
          </a:bodyPr>
          <a:lstStyle/>
          <a:p>
            <a:pPr marL="29304">
              <a:lnSpc>
                <a:spcPct val="100000"/>
              </a:lnSpc>
            </a:pPr>
            <a:r>
              <a:rPr spc="-19"/>
              <a:t>405</a:t>
            </a:r>
          </a:p>
        </p:txBody>
      </p:sp>
    </p:spTree>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5069949" y="684350"/>
            <a:ext cx="2089879" cy="1146772"/>
          </a:xfrm>
          <a:prstGeom prst="rect">
            <a:avLst/>
          </a:prstGeom>
        </p:spPr>
        <p:txBody>
          <a:bodyPr vert="horz" wrap="square" lIns="0" tIns="14164" rIns="0" bIns="0" rtlCol="0">
            <a:spAutoFit/>
          </a:bodyPr>
          <a:lstStyle/>
          <a:p>
            <a:pPr marL="220270" marR="3907" algn="just">
              <a:lnSpc>
                <a:spcPct val="95800"/>
              </a:lnSpc>
              <a:spcBef>
                <a:spcPts val="112"/>
              </a:spcBef>
            </a:pPr>
            <a:r>
              <a:rPr sz="769">
                <a:latin typeface="Times New Roman"/>
                <a:cs typeface="Times New Roman"/>
              </a:rPr>
              <a:t>Selection</a:t>
            </a:r>
            <a:r>
              <a:rPr sz="769" spc="8">
                <a:latin typeface="Times New Roman"/>
                <a:cs typeface="Times New Roman"/>
              </a:rPr>
              <a:t> </a:t>
            </a:r>
            <a:r>
              <a:rPr sz="769">
                <a:latin typeface="Times New Roman"/>
                <a:cs typeface="Times New Roman"/>
              </a:rPr>
              <a:t>of</a:t>
            </a:r>
            <a:r>
              <a:rPr sz="769" spc="8">
                <a:latin typeface="Times New Roman"/>
                <a:cs typeface="Times New Roman"/>
              </a:rPr>
              <a:t> </a:t>
            </a:r>
            <a:r>
              <a:rPr sz="769">
                <a:latin typeface="Times New Roman"/>
                <a:cs typeface="Times New Roman"/>
              </a:rPr>
              <a:t>Optimal</a:t>
            </a:r>
            <a:r>
              <a:rPr sz="769" spc="23">
                <a:latin typeface="Times New Roman"/>
                <a:cs typeface="Times New Roman"/>
              </a:rPr>
              <a:t> </a:t>
            </a:r>
            <a:r>
              <a:rPr sz="769">
                <a:latin typeface="Times New Roman"/>
                <a:cs typeface="Times New Roman"/>
              </a:rPr>
              <a:t>sports</a:t>
            </a:r>
            <a:r>
              <a:rPr sz="769" spc="12">
                <a:latin typeface="Times New Roman"/>
                <a:cs typeface="Times New Roman"/>
              </a:rPr>
              <a:t> </a:t>
            </a:r>
            <a:r>
              <a:rPr sz="769">
                <a:latin typeface="Times New Roman"/>
                <a:cs typeface="Times New Roman"/>
              </a:rPr>
              <a:t>Team based</a:t>
            </a:r>
            <a:r>
              <a:rPr sz="769" spc="15">
                <a:latin typeface="Times New Roman"/>
                <a:cs typeface="Times New Roman"/>
              </a:rPr>
              <a:t> </a:t>
            </a:r>
            <a:r>
              <a:rPr sz="769">
                <a:latin typeface="Times New Roman"/>
                <a:cs typeface="Times New Roman"/>
              </a:rPr>
              <a:t>on</a:t>
            </a:r>
            <a:r>
              <a:rPr sz="769" spc="19">
                <a:latin typeface="Times New Roman"/>
                <a:cs typeface="Times New Roman"/>
              </a:rPr>
              <a:t> </a:t>
            </a:r>
            <a:r>
              <a:rPr sz="769" spc="-19">
                <a:latin typeface="Times New Roman"/>
                <a:cs typeface="Times New Roman"/>
              </a:rPr>
              <a:t>the </a:t>
            </a:r>
            <a:r>
              <a:rPr sz="769">
                <a:latin typeface="Times New Roman"/>
                <a:cs typeface="Times New Roman"/>
              </a:rPr>
              <a:t>Players</a:t>
            </a:r>
            <a:r>
              <a:rPr sz="769" spc="54">
                <a:latin typeface="Times New Roman"/>
                <a:cs typeface="Times New Roman"/>
              </a:rPr>
              <a:t> </a:t>
            </a:r>
            <a:r>
              <a:rPr sz="769">
                <a:latin typeface="Times New Roman"/>
                <a:cs typeface="Times New Roman"/>
              </a:rPr>
              <a:t>Performance,</a:t>
            </a:r>
            <a:r>
              <a:rPr sz="769" spc="58">
                <a:latin typeface="Times New Roman"/>
                <a:cs typeface="Times New Roman"/>
              </a:rPr>
              <a:t> </a:t>
            </a:r>
            <a:r>
              <a:rPr sz="769">
                <a:latin typeface="Times New Roman"/>
                <a:cs typeface="Times New Roman"/>
              </a:rPr>
              <a:t>Proceedings</a:t>
            </a:r>
            <a:r>
              <a:rPr sz="769" spc="58">
                <a:latin typeface="Times New Roman"/>
                <a:cs typeface="Times New Roman"/>
              </a:rPr>
              <a:t> </a:t>
            </a:r>
            <a:r>
              <a:rPr sz="769">
                <a:latin typeface="Times New Roman"/>
                <a:cs typeface="Times New Roman"/>
              </a:rPr>
              <a:t>of</a:t>
            </a:r>
            <a:r>
              <a:rPr sz="769" spc="50">
                <a:latin typeface="Times New Roman"/>
                <a:cs typeface="Times New Roman"/>
              </a:rPr>
              <a:t> </a:t>
            </a:r>
            <a:r>
              <a:rPr sz="769">
                <a:latin typeface="Times New Roman"/>
                <a:cs typeface="Times New Roman"/>
              </a:rPr>
              <a:t>the</a:t>
            </a:r>
            <a:r>
              <a:rPr sz="769" spc="62">
                <a:latin typeface="Times New Roman"/>
                <a:cs typeface="Times New Roman"/>
              </a:rPr>
              <a:t> </a:t>
            </a:r>
            <a:r>
              <a:rPr sz="769" spc="-15">
                <a:latin typeface="Times New Roman"/>
                <a:cs typeface="Times New Roman"/>
              </a:rPr>
              <a:t>Fifth </a:t>
            </a:r>
            <a:r>
              <a:rPr sz="769">
                <a:latin typeface="Times New Roman"/>
                <a:cs typeface="Times New Roman"/>
              </a:rPr>
              <a:t>International</a:t>
            </a:r>
            <a:r>
              <a:rPr sz="769" spc="246">
                <a:latin typeface="Times New Roman"/>
                <a:cs typeface="Times New Roman"/>
              </a:rPr>
              <a:t> </a:t>
            </a:r>
            <a:r>
              <a:rPr sz="769">
                <a:latin typeface="Times New Roman"/>
                <a:cs typeface="Times New Roman"/>
              </a:rPr>
              <a:t>Conference</a:t>
            </a:r>
            <a:r>
              <a:rPr sz="769" spc="258">
                <a:latin typeface="Times New Roman"/>
                <a:cs typeface="Times New Roman"/>
              </a:rPr>
              <a:t> </a:t>
            </a:r>
            <a:r>
              <a:rPr sz="769">
                <a:latin typeface="Times New Roman"/>
                <a:cs typeface="Times New Roman"/>
              </a:rPr>
              <a:t>on</a:t>
            </a:r>
            <a:r>
              <a:rPr sz="769" spc="254">
                <a:latin typeface="Times New Roman"/>
                <a:cs typeface="Times New Roman"/>
              </a:rPr>
              <a:t> </a:t>
            </a:r>
            <a:r>
              <a:rPr sz="769" spc="-8">
                <a:latin typeface="Times New Roman"/>
                <a:cs typeface="Times New Roman"/>
              </a:rPr>
              <a:t>Communication </a:t>
            </a:r>
            <a:r>
              <a:rPr sz="769">
                <a:latin typeface="Times New Roman"/>
                <a:cs typeface="Times New Roman"/>
              </a:rPr>
              <a:t>and</a:t>
            </a:r>
            <a:r>
              <a:rPr sz="769" spc="73">
                <a:latin typeface="Times New Roman"/>
                <a:cs typeface="Times New Roman"/>
              </a:rPr>
              <a:t> </a:t>
            </a:r>
            <a:r>
              <a:rPr sz="769">
                <a:latin typeface="Times New Roman"/>
                <a:cs typeface="Times New Roman"/>
              </a:rPr>
              <a:t>Electronics</a:t>
            </a:r>
            <a:r>
              <a:rPr sz="769" spc="69">
                <a:latin typeface="Times New Roman"/>
                <a:cs typeface="Times New Roman"/>
              </a:rPr>
              <a:t> </a:t>
            </a:r>
            <a:r>
              <a:rPr sz="769">
                <a:latin typeface="Times New Roman"/>
                <a:cs typeface="Times New Roman"/>
              </a:rPr>
              <a:t>Systems</a:t>
            </a:r>
            <a:r>
              <a:rPr sz="769" spc="69">
                <a:latin typeface="Times New Roman"/>
                <a:cs typeface="Times New Roman"/>
              </a:rPr>
              <a:t> </a:t>
            </a:r>
            <a:r>
              <a:rPr sz="769">
                <a:latin typeface="Times New Roman"/>
                <a:cs typeface="Times New Roman"/>
              </a:rPr>
              <a:t>(ICCES</a:t>
            </a:r>
            <a:r>
              <a:rPr sz="769" spc="69">
                <a:latin typeface="Times New Roman"/>
                <a:cs typeface="Times New Roman"/>
              </a:rPr>
              <a:t> </a:t>
            </a:r>
            <a:r>
              <a:rPr sz="769">
                <a:latin typeface="Times New Roman"/>
                <a:cs typeface="Times New Roman"/>
              </a:rPr>
              <a:t>2020),</a:t>
            </a:r>
            <a:r>
              <a:rPr sz="769" spc="65">
                <a:latin typeface="Times New Roman"/>
                <a:cs typeface="Times New Roman"/>
              </a:rPr>
              <a:t> </a:t>
            </a:r>
            <a:r>
              <a:rPr sz="769" spc="-15">
                <a:latin typeface="Times New Roman"/>
                <a:cs typeface="Times New Roman"/>
              </a:rPr>
              <a:t>IEEE </a:t>
            </a:r>
            <a:r>
              <a:rPr sz="769" spc="-8">
                <a:latin typeface="Times New Roman"/>
                <a:cs typeface="Times New Roman"/>
              </a:rPr>
              <a:t>Conference</a:t>
            </a:r>
            <a:r>
              <a:rPr sz="769" spc="8">
                <a:latin typeface="Times New Roman"/>
                <a:cs typeface="Times New Roman"/>
              </a:rPr>
              <a:t> </a:t>
            </a:r>
            <a:r>
              <a:rPr sz="769" spc="-8">
                <a:latin typeface="Times New Roman"/>
                <a:cs typeface="Times New Roman"/>
              </a:rPr>
              <a:t>Record,</a:t>
            </a:r>
            <a:r>
              <a:rPr sz="769" spc="12">
                <a:latin typeface="Times New Roman"/>
                <a:cs typeface="Times New Roman"/>
              </a:rPr>
              <a:t> </a:t>
            </a:r>
            <a:r>
              <a:rPr sz="769">
                <a:latin typeface="Times New Roman"/>
                <a:cs typeface="Times New Roman"/>
              </a:rPr>
              <a:t>ISBN:</a:t>
            </a:r>
            <a:r>
              <a:rPr sz="769" spc="8">
                <a:latin typeface="Times New Roman"/>
                <a:cs typeface="Times New Roman"/>
              </a:rPr>
              <a:t> </a:t>
            </a:r>
            <a:r>
              <a:rPr sz="769" spc="-8">
                <a:latin typeface="Times New Roman"/>
                <a:cs typeface="Times New Roman"/>
              </a:rPr>
              <a:t>978-1-7281-5371-</a:t>
            </a:r>
            <a:r>
              <a:rPr sz="769" spc="-19">
                <a:latin typeface="Times New Roman"/>
                <a:cs typeface="Times New Roman"/>
              </a:rPr>
              <a:t>1, </a:t>
            </a:r>
            <a:r>
              <a:rPr sz="769" spc="-8">
                <a:latin typeface="Times New Roman"/>
                <a:cs typeface="Times New Roman"/>
              </a:rPr>
              <a:t>2020.</a:t>
            </a:r>
            <a:endParaRPr sz="769">
              <a:latin typeface="Times New Roman"/>
              <a:cs typeface="Times New Roman"/>
            </a:endParaRPr>
          </a:p>
          <a:p>
            <a:pPr marL="220270" marR="5372" indent="-210990" algn="just">
              <a:lnSpc>
                <a:spcPct val="95700"/>
              </a:lnSpc>
              <a:spcBef>
                <a:spcPts val="4"/>
              </a:spcBef>
            </a:pPr>
            <a:r>
              <a:rPr sz="769">
                <a:latin typeface="Times New Roman"/>
                <a:cs typeface="Times New Roman"/>
              </a:rPr>
              <a:t>[14]</a:t>
            </a:r>
            <a:r>
              <a:rPr sz="769" spc="219">
                <a:latin typeface="Times New Roman"/>
                <a:cs typeface="Times New Roman"/>
              </a:rPr>
              <a:t> </a:t>
            </a:r>
            <a:r>
              <a:rPr sz="769" spc="-8">
                <a:latin typeface="Times New Roman"/>
                <a:cs typeface="Times New Roman"/>
              </a:rPr>
              <a:t>Balasundaram</a:t>
            </a:r>
            <a:r>
              <a:rPr sz="769" spc="-38">
                <a:latin typeface="Times New Roman"/>
                <a:cs typeface="Times New Roman"/>
              </a:rPr>
              <a:t> </a:t>
            </a:r>
            <a:r>
              <a:rPr sz="769">
                <a:latin typeface="Times New Roman"/>
                <a:cs typeface="Times New Roman"/>
              </a:rPr>
              <a:t>A,</a:t>
            </a:r>
            <a:r>
              <a:rPr sz="769" spc="-23">
                <a:latin typeface="Times New Roman"/>
                <a:cs typeface="Times New Roman"/>
              </a:rPr>
              <a:t> </a:t>
            </a:r>
            <a:r>
              <a:rPr sz="769" spc="-8">
                <a:latin typeface="Times New Roman"/>
                <a:cs typeface="Times New Roman"/>
              </a:rPr>
              <a:t>Ashokkkumar</a:t>
            </a:r>
            <a:r>
              <a:rPr sz="769" spc="-31">
                <a:latin typeface="Times New Roman"/>
                <a:cs typeface="Times New Roman"/>
              </a:rPr>
              <a:t> </a:t>
            </a:r>
            <a:r>
              <a:rPr sz="769">
                <a:latin typeface="Times New Roman"/>
                <a:cs typeface="Times New Roman"/>
              </a:rPr>
              <a:t>S,</a:t>
            </a:r>
            <a:r>
              <a:rPr sz="769" spc="-42">
                <a:latin typeface="Times New Roman"/>
                <a:cs typeface="Times New Roman"/>
              </a:rPr>
              <a:t> </a:t>
            </a:r>
            <a:r>
              <a:rPr sz="769" spc="-8">
                <a:latin typeface="Times New Roman"/>
                <a:cs typeface="Times New Roman"/>
              </a:rPr>
              <a:t>Jayashree</a:t>
            </a:r>
            <a:r>
              <a:rPr sz="769" spc="-27">
                <a:latin typeface="Times New Roman"/>
                <a:cs typeface="Times New Roman"/>
              </a:rPr>
              <a:t> </a:t>
            </a:r>
            <a:r>
              <a:rPr sz="769" spc="-19">
                <a:latin typeface="Times New Roman"/>
                <a:cs typeface="Times New Roman"/>
              </a:rPr>
              <a:t>D, </a:t>
            </a:r>
            <a:r>
              <a:rPr sz="769">
                <a:latin typeface="Times New Roman"/>
                <a:cs typeface="Times New Roman"/>
              </a:rPr>
              <a:t>Magesh</a:t>
            </a:r>
            <a:r>
              <a:rPr sz="769" spc="188">
                <a:latin typeface="Times New Roman"/>
                <a:cs typeface="Times New Roman"/>
              </a:rPr>
              <a:t>  </a:t>
            </a:r>
            <a:r>
              <a:rPr sz="769">
                <a:latin typeface="Times New Roman"/>
                <a:cs typeface="Times New Roman"/>
              </a:rPr>
              <a:t>Kumar</a:t>
            </a:r>
            <a:r>
              <a:rPr sz="769" spc="195">
                <a:latin typeface="Times New Roman"/>
                <a:cs typeface="Times New Roman"/>
              </a:rPr>
              <a:t>  </a:t>
            </a:r>
            <a:r>
              <a:rPr sz="769">
                <a:latin typeface="Times New Roman"/>
                <a:cs typeface="Times New Roman"/>
              </a:rPr>
              <a:t>S,</a:t>
            </a:r>
            <a:r>
              <a:rPr sz="769" spc="195">
                <a:latin typeface="Times New Roman"/>
                <a:cs typeface="Times New Roman"/>
              </a:rPr>
              <a:t>  </a:t>
            </a:r>
            <a:r>
              <a:rPr sz="769">
                <a:latin typeface="Times New Roman"/>
                <a:cs typeface="Times New Roman"/>
              </a:rPr>
              <a:t>Data</a:t>
            </a:r>
            <a:r>
              <a:rPr sz="769" spc="200">
                <a:latin typeface="Times New Roman"/>
                <a:cs typeface="Times New Roman"/>
              </a:rPr>
              <a:t>  </a:t>
            </a:r>
            <a:r>
              <a:rPr sz="769">
                <a:latin typeface="Times New Roman"/>
                <a:cs typeface="Times New Roman"/>
              </a:rPr>
              <a:t>Mining</a:t>
            </a:r>
            <a:r>
              <a:rPr sz="769" spc="188">
                <a:latin typeface="Times New Roman"/>
                <a:cs typeface="Times New Roman"/>
              </a:rPr>
              <a:t>  </a:t>
            </a:r>
            <a:r>
              <a:rPr sz="769" spc="-8">
                <a:latin typeface="Times New Roman"/>
                <a:cs typeface="Times New Roman"/>
              </a:rPr>
              <a:t>based </a:t>
            </a:r>
            <a:r>
              <a:rPr sz="769">
                <a:latin typeface="Times New Roman"/>
                <a:cs typeface="Times New Roman"/>
              </a:rPr>
              <a:t>Classification</a:t>
            </a:r>
            <a:r>
              <a:rPr sz="769" spc="115">
                <a:latin typeface="Times New Roman"/>
                <a:cs typeface="Times New Roman"/>
              </a:rPr>
              <a:t> </a:t>
            </a:r>
            <a:r>
              <a:rPr sz="769">
                <a:latin typeface="Times New Roman"/>
                <a:cs typeface="Times New Roman"/>
              </a:rPr>
              <a:t>of</a:t>
            </a:r>
            <a:r>
              <a:rPr sz="769" spc="112">
                <a:latin typeface="Times New Roman"/>
                <a:cs typeface="Times New Roman"/>
              </a:rPr>
              <a:t> </a:t>
            </a:r>
            <a:r>
              <a:rPr sz="769">
                <a:latin typeface="Times New Roman"/>
                <a:cs typeface="Times New Roman"/>
              </a:rPr>
              <a:t>Players</a:t>
            </a:r>
            <a:r>
              <a:rPr sz="769" spc="115">
                <a:latin typeface="Times New Roman"/>
                <a:cs typeface="Times New Roman"/>
              </a:rPr>
              <a:t> </a:t>
            </a:r>
            <a:r>
              <a:rPr sz="769">
                <a:latin typeface="Times New Roman"/>
                <a:cs typeface="Times New Roman"/>
              </a:rPr>
              <a:t>in</a:t>
            </a:r>
            <a:r>
              <a:rPr sz="769" spc="123">
                <a:latin typeface="Times New Roman"/>
                <a:cs typeface="Times New Roman"/>
              </a:rPr>
              <a:t> </a:t>
            </a:r>
            <a:r>
              <a:rPr sz="769">
                <a:latin typeface="Times New Roman"/>
                <a:cs typeface="Times New Roman"/>
              </a:rPr>
              <a:t>Game</a:t>
            </a:r>
            <a:r>
              <a:rPr sz="769" spc="119">
                <a:latin typeface="Times New Roman"/>
                <a:cs typeface="Times New Roman"/>
              </a:rPr>
              <a:t> </a:t>
            </a:r>
            <a:r>
              <a:rPr sz="769">
                <a:latin typeface="Times New Roman"/>
                <a:cs typeface="Times New Roman"/>
              </a:rPr>
              <a:t>of</a:t>
            </a:r>
            <a:r>
              <a:rPr sz="769" spc="115">
                <a:latin typeface="Times New Roman"/>
                <a:cs typeface="Times New Roman"/>
              </a:rPr>
              <a:t> </a:t>
            </a:r>
            <a:r>
              <a:rPr sz="769" spc="-8">
                <a:latin typeface="Times New Roman"/>
                <a:cs typeface="Times New Roman"/>
              </a:rPr>
              <a:t>Cricket, </a:t>
            </a:r>
            <a:r>
              <a:rPr sz="769">
                <a:latin typeface="Times New Roman"/>
                <a:cs typeface="Times New Roman"/>
              </a:rPr>
              <a:t>proceedings</a:t>
            </a:r>
            <a:r>
              <a:rPr sz="769" spc="-15">
                <a:latin typeface="Times New Roman"/>
                <a:cs typeface="Times New Roman"/>
              </a:rPr>
              <a:t> </a:t>
            </a:r>
            <a:r>
              <a:rPr sz="769">
                <a:latin typeface="Times New Roman"/>
                <a:cs typeface="Times New Roman"/>
              </a:rPr>
              <a:t>of</a:t>
            </a:r>
            <a:r>
              <a:rPr sz="769" spc="-12">
                <a:latin typeface="Times New Roman"/>
                <a:cs typeface="Times New Roman"/>
              </a:rPr>
              <a:t> </a:t>
            </a:r>
            <a:r>
              <a:rPr sz="769">
                <a:latin typeface="Times New Roman"/>
                <a:cs typeface="Times New Roman"/>
              </a:rPr>
              <a:t>the</a:t>
            </a:r>
            <a:r>
              <a:rPr sz="769" spc="-4">
                <a:latin typeface="Times New Roman"/>
                <a:cs typeface="Times New Roman"/>
              </a:rPr>
              <a:t> </a:t>
            </a:r>
            <a:r>
              <a:rPr sz="769">
                <a:latin typeface="Times New Roman"/>
                <a:cs typeface="Times New Roman"/>
              </a:rPr>
              <a:t>International</a:t>
            </a:r>
            <a:r>
              <a:rPr sz="769" spc="-8">
                <a:latin typeface="Times New Roman"/>
                <a:cs typeface="Times New Roman"/>
              </a:rPr>
              <a:t> </a:t>
            </a:r>
            <a:r>
              <a:rPr sz="769">
                <a:latin typeface="Times New Roman"/>
                <a:cs typeface="Times New Roman"/>
              </a:rPr>
              <a:t>Conference</a:t>
            </a:r>
            <a:r>
              <a:rPr sz="769" spc="-8">
                <a:latin typeface="Times New Roman"/>
                <a:cs typeface="Times New Roman"/>
              </a:rPr>
              <a:t> </a:t>
            </a:r>
            <a:r>
              <a:rPr sz="769" spc="-19">
                <a:latin typeface="Times New Roman"/>
                <a:cs typeface="Times New Roman"/>
              </a:rPr>
              <a:t>on</a:t>
            </a:r>
            <a:endParaRPr sz="769">
              <a:latin typeface="Times New Roman"/>
              <a:cs typeface="Times New Roman"/>
            </a:endParaRPr>
          </a:p>
        </p:txBody>
      </p:sp>
      <p:sp>
        <p:nvSpPr>
          <p:cNvPr id="3" name="object 3"/>
          <p:cNvSpPr txBox="1"/>
          <p:nvPr/>
        </p:nvSpPr>
        <p:spPr>
          <a:xfrm>
            <a:off x="5280940" y="1807288"/>
            <a:ext cx="1875470" cy="136753"/>
          </a:xfrm>
          <a:prstGeom prst="rect">
            <a:avLst/>
          </a:prstGeom>
        </p:spPr>
        <p:txBody>
          <a:bodyPr vert="horz" wrap="square" lIns="0" tIns="9280" rIns="0" bIns="0" rtlCol="0">
            <a:spAutoFit/>
          </a:bodyPr>
          <a:lstStyle/>
          <a:p>
            <a:pPr marL="9768">
              <a:lnSpc>
                <a:spcPct val="100000"/>
              </a:lnSpc>
              <a:spcBef>
                <a:spcPts val="73"/>
              </a:spcBef>
              <a:tabLst>
                <a:tab pos="379490" algn="l"/>
                <a:tab pos="956783" algn="l"/>
                <a:tab pos="1236638" algn="l"/>
              </a:tabLst>
            </a:pPr>
            <a:r>
              <a:rPr sz="769" spc="-8">
                <a:latin typeface="Times New Roman"/>
                <a:cs typeface="Times New Roman"/>
              </a:rPr>
              <a:t>Smart</a:t>
            </a:r>
            <a:r>
              <a:rPr sz="769">
                <a:latin typeface="Times New Roman"/>
                <a:cs typeface="Times New Roman"/>
              </a:rPr>
              <a:t>	</a:t>
            </a:r>
            <a:r>
              <a:rPr sz="769" spc="-8">
                <a:latin typeface="Times New Roman"/>
                <a:cs typeface="Times New Roman"/>
              </a:rPr>
              <a:t>Electronics</a:t>
            </a:r>
            <a:r>
              <a:rPr sz="769">
                <a:latin typeface="Times New Roman"/>
                <a:cs typeface="Times New Roman"/>
              </a:rPr>
              <a:t>	</a:t>
            </a:r>
            <a:r>
              <a:rPr sz="769" spc="-19">
                <a:latin typeface="Times New Roman"/>
                <a:cs typeface="Times New Roman"/>
              </a:rPr>
              <a:t>and</a:t>
            </a:r>
            <a:r>
              <a:rPr sz="769">
                <a:latin typeface="Times New Roman"/>
                <a:cs typeface="Times New Roman"/>
              </a:rPr>
              <a:t>	</a:t>
            </a:r>
            <a:r>
              <a:rPr sz="769" spc="-8">
                <a:latin typeface="Times New Roman"/>
                <a:cs typeface="Times New Roman"/>
              </a:rPr>
              <a:t>Communication</a:t>
            </a:r>
            <a:endParaRPr sz="769">
              <a:latin typeface="Times New Roman"/>
              <a:cs typeface="Times New Roman"/>
            </a:endParaRPr>
          </a:p>
        </p:txBody>
      </p:sp>
      <p:sp>
        <p:nvSpPr>
          <p:cNvPr id="4" name="object 4"/>
          <p:cNvSpPr txBox="1"/>
          <p:nvPr/>
        </p:nvSpPr>
        <p:spPr>
          <a:xfrm>
            <a:off x="5280940" y="1919816"/>
            <a:ext cx="1875958" cy="249086"/>
          </a:xfrm>
          <a:prstGeom prst="rect">
            <a:avLst/>
          </a:prstGeom>
        </p:spPr>
        <p:txBody>
          <a:bodyPr vert="horz" wrap="square" lIns="0" tIns="17094" rIns="0" bIns="0" rtlCol="0">
            <a:spAutoFit/>
          </a:bodyPr>
          <a:lstStyle/>
          <a:p>
            <a:pPr marL="9768" marR="3907">
              <a:lnSpc>
                <a:spcPts val="885"/>
              </a:lnSpc>
              <a:spcBef>
                <a:spcPts val="135"/>
              </a:spcBef>
            </a:pPr>
            <a:r>
              <a:rPr sz="769">
                <a:latin typeface="Times New Roman"/>
                <a:cs typeface="Times New Roman"/>
              </a:rPr>
              <a:t>(ICOSEC</a:t>
            </a:r>
            <a:r>
              <a:rPr sz="769" spc="162">
                <a:latin typeface="Times New Roman"/>
                <a:cs typeface="Times New Roman"/>
              </a:rPr>
              <a:t> </a:t>
            </a:r>
            <a:r>
              <a:rPr sz="769">
                <a:latin typeface="Times New Roman"/>
                <a:cs typeface="Times New Roman"/>
              </a:rPr>
              <a:t>2020),</a:t>
            </a:r>
            <a:r>
              <a:rPr sz="769" spc="162">
                <a:latin typeface="Times New Roman"/>
                <a:cs typeface="Times New Roman"/>
              </a:rPr>
              <a:t> </a:t>
            </a:r>
            <a:r>
              <a:rPr sz="769">
                <a:latin typeface="Times New Roman"/>
                <a:cs typeface="Times New Roman"/>
              </a:rPr>
              <a:t>IEEE</a:t>
            </a:r>
            <a:r>
              <a:rPr sz="769" spc="165">
                <a:latin typeface="Times New Roman"/>
                <a:cs typeface="Times New Roman"/>
              </a:rPr>
              <a:t> </a:t>
            </a:r>
            <a:r>
              <a:rPr sz="769">
                <a:latin typeface="Times New Roman"/>
                <a:cs typeface="Times New Roman"/>
              </a:rPr>
              <a:t>Xplore</a:t>
            </a:r>
            <a:r>
              <a:rPr sz="769" spc="165">
                <a:latin typeface="Times New Roman"/>
                <a:cs typeface="Times New Roman"/>
              </a:rPr>
              <a:t> </a:t>
            </a:r>
            <a:r>
              <a:rPr sz="769">
                <a:latin typeface="Times New Roman"/>
                <a:cs typeface="Times New Roman"/>
              </a:rPr>
              <a:t>Part</a:t>
            </a:r>
            <a:r>
              <a:rPr sz="769" spc="157">
                <a:latin typeface="Times New Roman"/>
                <a:cs typeface="Times New Roman"/>
              </a:rPr>
              <a:t> </a:t>
            </a:r>
            <a:r>
              <a:rPr sz="769" spc="-8">
                <a:latin typeface="Times New Roman"/>
                <a:cs typeface="Times New Roman"/>
              </a:rPr>
              <a:t>Number: CFP20V90-</a:t>
            </a:r>
            <a:r>
              <a:rPr sz="769">
                <a:latin typeface="Times New Roman"/>
                <a:cs typeface="Times New Roman"/>
              </a:rPr>
              <a:t>ART;</a:t>
            </a:r>
            <a:r>
              <a:rPr sz="769" spc="42">
                <a:latin typeface="Times New Roman"/>
                <a:cs typeface="Times New Roman"/>
              </a:rPr>
              <a:t> </a:t>
            </a:r>
            <a:r>
              <a:rPr sz="769">
                <a:latin typeface="Times New Roman"/>
                <a:cs typeface="Times New Roman"/>
              </a:rPr>
              <a:t>ISBN:</a:t>
            </a:r>
            <a:r>
              <a:rPr sz="769" spc="50">
                <a:latin typeface="Times New Roman"/>
                <a:cs typeface="Times New Roman"/>
              </a:rPr>
              <a:t> </a:t>
            </a:r>
            <a:r>
              <a:rPr sz="769" spc="-8">
                <a:latin typeface="Times New Roman"/>
                <a:cs typeface="Times New Roman"/>
              </a:rPr>
              <a:t>978-1-7281-5461-</a:t>
            </a:r>
            <a:r>
              <a:rPr sz="769" spc="-19">
                <a:latin typeface="Times New Roman"/>
                <a:cs typeface="Times New Roman"/>
              </a:rPr>
              <a:t>9.</a:t>
            </a:r>
            <a:endParaRPr sz="769">
              <a:latin typeface="Times New Roman"/>
              <a:cs typeface="Times New Roman"/>
            </a:endParaRPr>
          </a:p>
        </p:txBody>
      </p:sp>
      <p:sp>
        <p:nvSpPr>
          <p:cNvPr id="5" name="object 5"/>
          <p:cNvSpPr txBox="1"/>
          <p:nvPr/>
        </p:nvSpPr>
        <p:spPr>
          <a:xfrm>
            <a:off x="5069949" y="2145166"/>
            <a:ext cx="2086460" cy="136753"/>
          </a:xfrm>
          <a:prstGeom prst="rect">
            <a:avLst/>
          </a:prstGeom>
        </p:spPr>
        <p:txBody>
          <a:bodyPr vert="horz" wrap="square" lIns="0" tIns="9280" rIns="0" bIns="0" rtlCol="0">
            <a:spAutoFit/>
          </a:bodyPr>
          <a:lstStyle/>
          <a:p>
            <a:pPr marL="9768">
              <a:lnSpc>
                <a:spcPct val="100000"/>
              </a:lnSpc>
              <a:spcBef>
                <a:spcPts val="73"/>
              </a:spcBef>
            </a:pPr>
            <a:r>
              <a:rPr sz="769">
                <a:latin typeface="Times New Roman"/>
                <a:cs typeface="Times New Roman"/>
              </a:rPr>
              <a:t>[15]</a:t>
            </a:r>
            <a:r>
              <a:rPr sz="769" spc="188">
                <a:latin typeface="Times New Roman"/>
                <a:cs typeface="Times New Roman"/>
              </a:rPr>
              <a:t> </a:t>
            </a:r>
            <a:r>
              <a:rPr sz="769">
                <a:latin typeface="Times New Roman"/>
                <a:cs typeface="Times New Roman"/>
              </a:rPr>
              <a:t>Jalaz</a:t>
            </a:r>
            <a:r>
              <a:rPr sz="769" spc="131">
                <a:latin typeface="Times New Roman"/>
                <a:cs typeface="Times New Roman"/>
              </a:rPr>
              <a:t>  </a:t>
            </a:r>
            <a:r>
              <a:rPr sz="769">
                <a:latin typeface="Times New Roman"/>
                <a:cs typeface="Times New Roman"/>
              </a:rPr>
              <a:t>Kumar,</a:t>
            </a:r>
            <a:r>
              <a:rPr sz="769" spc="135">
                <a:latin typeface="Times New Roman"/>
                <a:cs typeface="Times New Roman"/>
              </a:rPr>
              <a:t>  </a:t>
            </a:r>
            <a:r>
              <a:rPr sz="769">
                <a:latin typeface="Times New Roman"/>
                <a:cs typeface="Times New Roman"/>
              </a:rPr>
              <a:t>Rajeev</a:t>
            </a:r>
            <a:r>
              <a:rPr sz="769" spc="127">
                <a:latin typeface="Times New Roman"/>
                <a:cs typeface="Times New Roman"/>
              </a:rPr>
              <a:t>  </a:t>
            </a:r>
            <a:r>
              <a:rPr sz="769">
                <a:latin typeface="Times New Roman"/>
                <a:cs typeface="Times New Roman"/>
              </a:rPr>
              <a:t>Kumar,</a:t>
            </a:r>
            <a:r>
              <a:rPr sz="769" spc="135">
                <a:latin typeface="Times New Roman"/>
                <a:cs typeface="Times New Roman"/>
              </a:rPr>
              <a:t>  </a:t>
            </a:r>
            <a:r>
              <a:rPr sz="769" spc="-8">
                <a:latin typeface="Times New Roman"/>
                <a:cs typeface="Times New Roman"/>
              </a:rPr>
              <a:t>Pushpender</a:t>
            </a:r>
            <a:endParaRPr sz="769">
              <a:latin typeface="Times New Roman"/>
              <a:cs typeface="Times New Roman"/>
            </a:endParaRPr>
          </a:p>
        </p:txBody>
      </p:sp>
      <p:sp>
        <p:nvSpPr>
          <p:cNvPr id="6" name="object 6"/>
          <p:cNvSpPr txBox="1"/>
          <p:nvPr/>
        </p:nvSpPr>
        <p:spPr>
          <a:xfrm>
            <a:off x="5280940" y="2257694"/>
            <a:ext cx="1876935" cy="360442"/>
          </a:xfrm>
          <a:prstGeom prst="rect">
            <a:avLst/>
          </a:prstGeom>
        </p:spPr>
        <p:txBody>
          <a:bodyPr vert="horz" wrap="square" lIns="0" tIns="14652" rIns="0" bIns="0" rtlCol="0">
            <a:spAutoFit/>
          </a:bodyPr>
          <a:lstStyle/>
          <a:p>
            <a:pPr marL="9768" marR="3907" algn="just">
              <a:lnSpc>
                <a:spcPct val="95500"/>
              </a:lnSpc>
              <a:spcBef>
                <a:spcPts val="115"/>
              </a:spcBef>
            </a:pPr>
            <a:r>
              <a:rPr sz="769">
                <a:latin typeface="Times New Roman"/>
                <a:cs typeface="Times New Roman"/>
              </a:rPr>
              <a:t>Kumar,</a:t>
            </a:r>
            <a:r>
              <a:rPr sz="769" spc="195">
                <a:latin typeface="Times New Roman"/>
                <a:cs typeface="Times New Roman"/>
              </a:rPr>
              <a:t> </a:t>
            </a:r>
            <a:r>
              <a:rPr sz="769">
                <a:latin typeface="Times New Roman"/>
                <a:cs typeface="Times New Roman"/>
              </a:rPr>
              <a:t>Outcome</a:t>
            </a:r>
            <a:r>
              <a:rPr sz="769" spc="200">
                <a:latin typeface="Times New Roman"/>
                <a:cs typeface="Times New Roman"/>
              </a:rPr>
              <a:t> </a:t>
            </a:r>
            <a:r>
              <a:rPr sz="769">
                <a:latin typeface="Times New Roman"/>
                <a:cs typeface="Times New Roman"/>
              </a:rPr>
              <a:t>Prediction</a:t>
            </a:r>
            <a:r>
              <a:rPr sz="769" spc="192">
                <a:latin typeface="Times New Roman"/>
                <a:cs typeface="Times New Roman"/>
              </a:rPr>
              <a:t> </a:t>
            </a:r>
            <a:r>
              <a:rPr sz="769">
                <a:latin typeface="Times New Roman"/>
                <a:cs typeface="Times New Roman"/>
              </a:rPr>
              <a:t>of</a:t>
            </a:r>
            <a:r>
              <a:rPr sz="769" spc="192">
                <a:latin typeface="Times New Roman"/>
                <a:cs typeface="Times New Roman"/>
              </a:rPr>
              <a:t> </a:t>
            </a:r>
            <a:r>
              <a:rPr sz="769">
                <a:latin typeface="Times New Roman"/>
                <a:cs typeface="Times New Roman"/>
              </a:rPr>
              <a:t>ODI</a:t>
            </a:r>
            <a:r>
              <a:rPr sz="769" spc="200">
                <a:latin typeface="Times New Roman"/>
                <a:cs typeface="Times New Roman"/>
              </a:rPr>
              <a:t> </a:t>
            </a:r>
            <a:r>
              <a:rPr sz="769" spc="-8">
                <a:latin typeface="Times New Roman"/>
                <a:cs typeface="Times New Roman"/>
              </a:rPr>
              <a:t>Cricket </a:t>
            </a:r>
            <a:r>
              <a:rPr sz="769">
                <a:latin typeface="Times New Roman"/>
                <a:cs typeface="Times New Roman"/>
              </a:rPr>
              <a:t>Matches</a:t>
            </a:r>
            <a:r>
              <a:rPr sz="769" spc="100">
                <a:latin typeface="Times New Roman"/>
                <a:cs typeface="Times New Roman"/>
              </a:rPr>
              <a:t>  </a:t>
            </a:r>
            <a:r>
              <a:rPr sz="769">
                <a:latin typeface="Times New Roman"/>
                <a:cs typeface="Times New Roman"/>
              </a:rPr>
              <a:t>Using</a:t>
            </a:r>
            <a:r>
              <a:rPr sz="769" spc="96">
                <a:latin typeface="Times New Roman"/>
                <a:cs typeface="Times New Roman"/>
              </a:rPr>
              <a:t>  </a:t>
            </a:r>
            <a:r>
              <a:rPr sz="769">
                <a:latin typeface="Times New Roman"/>
                <a:cs typeface="Times New Roman"/>
              </a:rPr>
              <a:t>Decision</a:t>
            </a:r>
            <a:r>
              <a:rPr sz="769" spc="104">
                <a:latin typeface="Times New Roman"/>
                <a:cs typeface="Times New Roman"/>
              </a:rPr>
              <a:t>  </a:t>
            </a:r>
            <a:r>
              <a:rPr sz="769">
                <a:latin typeface="Times New Roman"/>
                <a:cs typeface="Times New Roman"/>
              </a:rPr>
              <a:t>Trees</a:t>
            </a:r>
            <a:r>
              <a:rPr sz="769" spc="100">
                <a:latin typeface="Times New Roman"/>
                <a:cs typeface="Times New Roman"/>
              </a:rPr>
              <a:t>  </a:t>
            </a:r>
            <a:r>
              <a:rPr sz="769">
                <a:latin typeface="Times New Roman"/>
                <a:cs typeface="Times New Roman"/>
              </a:rPr>
              <a:t>and</a:t>
            </a:r>
            <a:r>
              <a:rPr sz="769" spc="100">
                <a:latin typeface="Times New Roman"/>
                <a:cs typeface="Times New Roman"/>
              </a:rPr>
              <a:t>  </a:t>
            </a:r>
            <a:r>
              <a:rPr sz="769" spc="-19">
                <a:latin typeface="Times New Roman"/>
                <a:cs typeface="Times New Roman"/>
              </a:rPr>
              <a:t>MLP </a:t>
            </a:r>
            <a:r>
              <a:rPr sz="769">
                <a:latin typeface="Times New Roman"/>
                <a:cs typeface="Times New Roman"/>
              </a:rPr>
              <a:t>Networks,</a:t>
            </a:r>
            <a:r>
              <a:rPr sz="769" spc="38">
                <a:latin typeface="Times New Roman"/>
                <a:cs typeface="Times New Roman"/>
              </a:rPr>
              <a:t> </a:t>
            </a:r>
            <a:r>
              <a:rPr sz="769">
                <a:latin typeface="Times New Roman"/>
                <a:cs typeface="Times New Roman"/>
              </a:rPr>
              <a:t>2018</a:t>
            </a:r>
            <a:r>
              <a:rPr sz="769" spc="38">
                <a:latin typeface="Times New Roman"/>
                <a:cs typeface="Times New Roman"/>
              </a:rPr>
              <a:t> </a:t>
            </a:r>
            <a:r>
              <a:rPr sz="769">
                <a:latin typeface="Times New Roman"/>
                <a:cs typeface="Times New Roman"/>
              </a:rPr>
              <a:t>First</a:t>
            </a:r>
            <a:r>
              <a:rPr sz="769" spc="35">
                <a:latin typeface="Times New Roman"/>
                <a:cs typeface="Times New Roman"/>
              </a:rPr>
              <a:t> </a:t>
            </a:r>
            <a:r>
              <a:rPr sz="769">
                <a:latin typeface="Times New Roman"/>
                <a:cs typeface="Times New Roman"/>
              </a:rPr>
              <a:t>International</a:t>
            </a:r>
            <a:r>
              <a:rPr sz="769" spc="35">
                <a:latin typeface="Times New Roman"/>
                <a:cs typeface="Times New Roman"/>
              </a:rPr>
              <a:t> </a:t>
            </a:r>
            <a:r>
              <a:rPr sz="769" spc="-8">
                <a:latin typeface="Times New Roman"/>
                <a:cs typeface="Times New Roman"/>
              </a:rPr>
              <a:t>Conference</a:t>
            </a:r>
            <a:endParaRPr sz="769">
              <a:latin typeface="Times New Roman"/>
              <a:cs typeface="Times New Roman"/>
            </a:endParaRPr>
          </a:p>
        </p:txBody>
      </p:sp>
      <p:sp>
        <p:nvSpPr>
          <p:cNvPr id="7" name="object 7"/>
          <p:cNvSpPr txBox="1"/>
          <p:nvPr/>
        </p:nvSpPr>
        <p:spPr>
          <a:xfrm>
            <a:off x="5280940" y="2594106"/>
            <a:ext cx="1875470" cy="136753"/>
          </a:xfrm>
          <a:prstGeom prst="rect">
            <a:avLst/>
          </a:prstGeom>
        </p:spPr>
        <p:txBody>
          <a:bodyPr vert="horz" wrap="square" lIns="0" tIns="9280" rIns="0" bIns="0" rtlCol="0">
            <a:spAutoFit/>
          </a:bodyPr>
          <a:lstStyle/>
          <a:p>
            <a:pPr marL="9768">
              <a:lnSpc>
                <a:spcPct val="100000"/>
              </a:lnSpc>
              <a:spcBef>
                <a:spcPts val="73"/>
              </a:spcBef>
              <a:tabLst>
                <a:tab pos="275460" algn="l"/>
                <a:tab pos="710139" algn="l"/>
                <a:tab pos="1117467" algn="l"/>
                <a:tab pos="1725530" algn="l"/>
              </a:tabLst>
            </a:pPr>
            <a:r>
              <a:rPr sz="769" spc="-19">
                <a:latin typeface="Times New Roman"/>
                <a:cs typeface="Times New Roman"/>
              </a:rPr>
              <a:t>on</a:t>
            </a:r>
            <a:r>
              <a:rPr sz="769">
                <a:latin typeface="Times New Roman"/>
                <a:cs typeface="Times New Roman"/>
              </a:rPr>
              <a:t>	</a:t>
            </a:r>
            <a:r>
              <a:rPr sz="769" spc="-8">
                <a:latin typeface="Times New Roman"/>
                <a:cs typeface="Times New Roman"/>
              </a:rPr>
              <a:t>Secure</a:t>
            </a:r>
            <a:r>
              <a:rPr sz="769">
                <a:latin typeface="Times New Roman"/>
                <a:cs typeface="Times New Roman"/>
              </a:rPr>
              <a:t>	</a:t>
            </a:r>
            <a:r>
              <a:rPr sz="769" spc="-15">
                <a:latin typeface="Times New Roman"/>
                <a:cs typeface="Times New Roman"/>
              </a:rPr>
              <a:t>Cyber</a:t>
            </a:r>
            <a:r>
              <a:rPr sz="769">
                <a:latin typeface="Times New Roman"/>
                <a:cs typeface="Times New Roman"/>
              </a:rPr>
              <a:t>	</a:t>
            </a:r>
            <a:r>
              <a:rPr sz="769" spc="-8">
                <a:latin typeface="Times New Roman"/>
                <a:cs typeface="Times New Roman"/>
              </a:rPr>
              <a:t>Computing</a:t>
            </a:r>
            <a:r>
              <a:rPr sz="769">
                <a:latin typeface="Times New Roman"/>
                <a:cs typeface="Times New Roman"/>
              </a:rPr>
              <a:t>	</a:t>
            </a:r>
            <a:r>
              <a:rPr sz="769" spc="-19">
                <a:latin typeface="Times New Roman"/>
                <a:cs typeface="Times New Roman"/>
              </a:rPr>
              <a:t>and</a:t>
            </a:r>
            <a:endParaRPr sz="769">
              <a:latin typeface="Times New Roman"/>
              <a:cs typeface="Times New Roman"/>
            </a:endParaRPr>
          </a:p>
        </p:txBody>
      </p:sp>
      <p:sp>
        <p:nvSpPr>
          <p:cNvPr id="8" name="object 8"/>
          <p:cNvSpPr txBox="1"/>
          <p:nvPr/>
        </p:nvSpPr>
        <p:spPr>
          <a:xfrm>
            <a:off x="5280940" y="2706634"/>
            <a:ext cx="1108676" cy="136753"/>
          </a:xfrm>
          <a:prstGeom prst="rect">
            <a:avLst/>
          </a:prstGeom>
        </p:spPr>
        <p:txBody>
          <a:bodyPr vert="horz" wrap="square" lIns="0" tIns="9280" rIns="0" bIns="0" rtlCol="0">
            <a:spAutoFit/>
          </a:bodyPr>
          <a:lstStyle/>
          <a:p>
            <a:pPr marL="9768">
              <a:lnSpc>
                <a:spcPct val="100000"/>
              </a:lnSpc>
              <a:spcBef>
                <a:spcPts val="73"/>
              </a:spcBef>
            </a:pPr>
            <a:r>
              <a:rPr sz="769" spc="-8">
                <a:latin typeface="Times New Roman"/>
                <a:cs typeface="Times New Roman"/>
              </a:rPr>
              <a:t>Communication</a:t>
            </a:r>
            <a:r>
              <a:rPr sz="769" spc="46">
                <a:latin typeface="Times New Roman"/>
                <a:cs typeface="Times New Roman"/>
              </a:rPr>
              <a:t> </a:t>
            </a:r>
            <a:r>
              <a:rPr sz="769" spc="-8">
                <a:latin typeface="Times New Roman"/>
                <a:cs typeface="Times New Roman"/>
              </a:rPr>
              <a:t>(ICSCCC).</a:t>
            </a:r>
            <a:endParaRPr sz="769">
              <a:latin typeface="Times New Roman"/>
              <a:cs typeface="Times New Roman"/>
            </a:endParaRPr>
          </a:p>
        </p:txBody>
      </p:sp>
      <p:sp>
        <p:nvSpPr>
          <p:cNvPr id="9" name="object 9"/>
          <p:cNvSpPr txBox="1"/>
          <p:nvPr/>
        </p:nvSpPr>
        <p:spPr>
          <a:xfrm>
            <a:off x="5069949" y="2819163"/>
            <a:ext cx="2150441" cy="1147260"/>
          </a:xfrm>
          <a:prstGeom prst="rect">
            <a:avLst/>
          </a:prstGeom>
        </p:spPr>
        <p:txBody>
          <a:bodyPr vert="horz" wrap="square" lIns="0" tIns="9280" rIns="0" bIns="0" rtlCol="0">
            <a:spAutoFit/>
          </a:bodyPr>
          <a:lstStyle/>
          <a:p>
            <a:pPr marL="9768" algn="just">
              <a:lnSpc>
                <a:spcPts val="904"/>
              </a:lnSpc>
              <a:spcBef>
                <a:spcPts val="73"/>
              </a:spcBef>
            </a:pPr>
            <a:r>
              <a:rPr sz="769">
                <a:latin typeface="Times New Roman"/>
                <a:cs typeface="Times New Roman"/>
              </a:rPr>
              <a:t>[16] Prabu,</a:t>
            </a:r>
            <a:r>
              <a:rPr sz="769" spc="-15">
                <a:latin typeface="Times New Roman"/>
                <a:cs typeface="Times New Roman"/>
              </a:rPr>
              <a:t> </a:t>
            </a:r>
            <a:r>
              <a:rPr sz="769">
                <a:latin typeface="Times New Roman"/>
                <a:cs typeface="Times New Roman"/>
              </a:rPr>
              <a:t>S.,</a:t>
            </a:r>
            <a:r>
              <a:rPr sz="769" spc="-19">
                <a:latin typeface="Times New Roman"/>
                <a:cs typeface="Times New Roman"/>
              </a:rPr>
              <a:t> </a:t>
            </a:r>
            <a:r>
              <a:rPr sz="769" spc="-8">
                <a:latin typeface="Times New Roman"/>
                <a:cs typeface="Times New Roman"/>
              </a:rPr>
              <a:t>Balamurugan</a:t>
            </a:r>
            <a:r>
              <a:rPr sz="769" spc="-23">
                <a:latin typeface="Times New Roman"/>
                <a:cs typeface="Times New Roman"/>
              </a:rPr>
              <a:t> </a:t>
            </a:r>
            <a:r>
              <a:rPr sz="769">
                <a:latin typeface="Times New Roman"/>
                <a:cs typeface="Times New Roman"/>
              </a:rPr>
              <a:t>Velan,</a:t>
            </a:r>
            <a:r>
              <a:rPr sz="769" spc="-15">
                <a:latin typeface="Times New Roman"/>
                <a:cs typeface="Times New Roman"/>
              </a:rPr>
              <a:t> </a:t>
            </a:r>
            <a:r>
              <a:rPr sz="769">
                <a:latin typeface="Times New Roman"/>
                <a:cs typeface="Times New Roman"/>
              </a:rPr>
              <a:t>F.</a:t>
            </a:r>
            <a:r>
              <a:rPr sz="769" spc="-19">
                <a:latin typeface="Times New Roman"/>
                <a:cs typeface="Times New Roman"/>
              </a:rPr>
              <a:t> </a:t>
            </a:r>
            <a:r>
              <a:rPr sz="769">
                <a:latin typeface="Times New Roman"/>
                <a:cs typeface="Times New Roman"/>
              </a:rPr>
              <a:t>V.</a:t>
            </a:r>
            <a:r>
              <a:rPr sz="769" spc="-15">
                <a:latin typeface="Times New Roman"/>
                <a:cs typeface="Times New Roman"/>
              </a:rPr>
              <a:t> </a:t>
            </a:r>
            <a:r>
              <a:rPr sz="769" spc="-8">
                <a:latin typeface="Times New Roman"/>
                <a:cs typeface="Times New Roman"/>
              </a:rPr>
              <a:t>Jayasudha,</a:t>
            </a:r>
            <a:endParaRPr sz="769">
              <a:latin typeface="Times New Roman"/>
              <a:cs typeface="Times New Roman"/>
            </a:endParaRPr>
          </a:p>
          <a:p>
            <a:pPr marL="220270" marR="65446" algn="just">
              <a:lnSpc>
                <a:spcPct val="95800"/>
              </a:lnSpc>
              <a:spcBef>
                <a:spcPts val="19"/>
              </a:spcBef>
            </a:pPr>
            <a:r>
              <a:rPr sz="769">
                <a:latin typeface="Times New Roman"/>
                <a:cs typeface="Times New Roman"/>
              </a:rPr>
              <a:t>P.</a:t>
            </a:r>
            <a:r>
              <a:rPr sz="769" spc="204">
                <a:latin typeface="Times New Roman"/>
                <a:cs typeface="Times New Roman"/>
              </a:rPr>
              <a:t>  </a:t>
            </a:r>
            <a:r>
              <a:rPr sz="769">
                <a:latin typeface="Times New Roman"/>
                <a:cs typeface="Times New Roman"/>
              </a:rPr>
              <a:t>Visu,</a:t>
            </a:r>
            <a:r>
              <a:rPr sz="769" spc="208">
                <a:latin typeface="Times New Roman"/>
                <a:cs typeface="Times New Roman"/>
              </a:rPr>
              <a:t>  </a:t>
            </a:r>
            <a:r>
              <a:rPr sz="769">
                <a:latin typeface="Times New Roman"/>
                <a:cs typeface="Times New Roman"/>
              </a:rPr>
              <a:t>and</a:t>
            </a:r>
            <a:r>
              <a:rPr sz="769" spc="208">
                <a:latin typeface="Times New Roman"/>
                <a:cs typeface="Times New Roman"/>
              </a:rPr>
              <a:t>  </a:t>
            </a:r>
            <a:r>
              <a:rPr sz="769">
                <a:latin typeface="Times New Roman"/>
                <a:cs typeface="Times New Roman"/>
              </a:rPr>
              <a:t>K.</a:t>
            </a:r>
            <a:r>
              <a:rPr sz="769" spc="204">
                <a:latin typeface="Times New Roman"/>
                <a:cs typeface="Times New Roman"/>
              </a:rPr>
              <a:t>  </a:t>
            </a:r>
            <a:r>
              <a:rPr sz="769">
                <a:latin typeface="Times New Roman"/>
                <a:cs typeface="Times New Roman"/>
              </a:rPr>
              <a:t>Janarthanan.</a:t>
            </a:r>
            <a:r>
              <a:rPr sz="769" spc="208">
                <a:latin typeface="Times New Roman"/>
                <a:cs typeface="Times New Roman"/>
              </a:rPr>
              <a:t>  </a:t>
            </a:r>
            <a:r>
              <a:rPr sz="769" spc="-8">
                <a:latin typeface="Times New Roman"/>
                <a:cs typeface="Times New Roman"/>
              </a:rPr>
              <a:t>"Mobile </a:t>
            </a:r>
            <a:r>
              <a:rPr sz="769">
                <a:latin typeface="Times New Roman"/>
                <a:cs typeface="Times New Roman"/>
              </a:rPr>
              <a:t>technologies</a:t>
            </a:r>
            <a:r>
              <a:rPr sz="769" spc="4">
                <a:latin typeface="Times New Roman"/>
                <a:cs typeface="Times New Roman"/>
              </a:rPr>
              <a:t> </a:t>
            </a:r>
            <a:r>
              <a:rPr sz="769">
                <a:latin typeface="Times New Roman"/>
                <a:cs typeface="Times New Roman"/>
              </a:rPr>
              <a:t>for</a:t>
            </a:r>
            <a:r>
              <a:rPr sz="769" spc="-4">
                <a:latin typeface="Times New Roman"/>
                <a:cs typeface="Times New Roman"/>
              </a:rPr>
              <a:t> </a:t>
            </a:r>
            <a:r>
              <a:rPr sz="769">
                <a:latin typeface="Times New Roman"/>
                <a:cs typeface="Times New Roman"/>
              </a:rPr>
              <a:t>contact tracing</a:t>
            </a:r>
            <a:r>
              <a:rPr sz="769" spc="-8">
                <a:latin typeface="Times New Roman"/>
                <a:cs typeface="Times New Roman"/>
              </a:rPr>
              <a:t> </a:t>
            </a:r>
            <a:r>
              <a:rPr sz="769">
                <a:latin typeface="Times New Roman"/>
                <a:cs typeface="Times New Roman"/>
              </a:rPr>
              <a:t>and</a:t>
            </a:r>
            <a:r>
              <a:rPr sz="769" spc="4">
                <a:latin typeface="Times New Roman"/>
                <a:cs typeface="Times New Roman"/>
              </a:rPr>
              <a:t> </a:t>
            </a:r>
            <a:r>
              <a:rPr sz="769" spc="-8">
                <a:latin typeface="Times New Roman"/>
                <a:cs typeface="Times New Roman"/>
              </a:rPr>
              <a:t>prevention </a:t>
            </a:r>
            <a:r>
              <a:rPr sz="769">
                <a:latin typeface="Times New Roman"/>
                <a:cs typeface="Times New Roman"/>
              </a:rPr>
              <a:t>of</a:t>
            </a:r>
            <a:r>
              <a:rPr sz="769" spc="62">
                <a:latin typeface="Times New Roman"/>
                <a:cs typeface="Times New Roman"/>
              </a:rPr>
              <a:t> </a:t>
            </a:r>
            <a:r>
              <a:rPr sz="769" spc="-8">
                <a:latin typeface="Times New Roman"/>
                <a:cs typeface="Times New Roman"/>
              </a:rPr>
              <a:t>COVID-</a:t>
            </a:r>
            <a:r>
              <a:rPr sz="769">
                <a:latin typeface="Times New Roman"/>
                <a:cs typeface="Times New Roman"/>
              </a:rPr>
              <a:t>19</a:t>
            </a:r>
            <a:r>
              <a:rPr sz="769" spc="73">
                <a:latin typeface="Times New Roman"/>
                <a:cs typeface="Times New Roman"/>
              </a:rPr>
              <a:t> </a:t>
            </a:r>
            <a:r>
              <a:rPr sz="769">
                <a:latin typeface="Times New Roman"/>
                <a:cs typeface="Times New Roman"/>
              </a:rPr>
              <a:t>positive</a:t>
            </a:r>
            <a:r>
              <a:rPr sz="769" spc="77">
                <a:latin typeface="Times New Roman"/>
                <a:cs typeface="Times New Roman"/>
              </a:rPr>
              <a:t> </a:t>
            </a:r>
            <a:r>
              <a:rPr sz="769">
                <a:latin typeface="Times New Roman"/>
                <a:cs typeface="Times New Roman"/>
              </a:rPr>
              <a:t>cases:</a:t>
            </a:r>
            <a:r>
              <a:rPr sz="769" spc="77">
                <a:latin typeface="Times New Roman"/>
                <a:cs typeface="Times New Roman"/>
              </a:rPr>
              <a:t> </a:t>
            </a:r>
            <a:r>
              <a:rPr sz="769">
                <a:latin typeface="Times New Roman"/>
                <a:cs typeface="Times New Roman"/>
              </a:rPr>
              <a:t>a</a:t>
            </a:r>
            <a:r>
              <a:rPr sz="769" spc="69">
                <a:latin typeface="Times New Roman"/>
                <a:cs typeface="Times New Roman"/>
              </a:rPr>
              <a:t> </a:t>
            </a:r>
            <a:r>
              <a:rPr sz="769" spc="-8">
                <a:latin typeface="Times New Roman"/>
                <a:cs typeface="Times New Roman"/>
              </a:rPr>
              <a:t>cross-sectional </a:t>
            </a:r>
            <a:r>
              <a:rPr sz="769">
                <a:latin typeface="Times New Roman"/>
                <a:cs typeface="Times New Roman"/>
              </a:rPr>
              <a:t>study." International</a:t>
            </a:r>
            <a:r>
              <a:rPr sz="769" spc="192">
                <a:latin typeface="Times New Roman"/>
                <a:cs typeface="Times New Roman"/>
              </a:rPr>
              <a:t>  </a:t>
            </a:r>
            <a:r>
              <a:rPr sz="769">
                <a:latin typeface="Times New Roman"/>
                <a:cs typeface="Times New Roman"/>
              </a:rPr>
              <a:t>Journal</a:t>
            </a:r>
            <a:r>
              <a:rPr sz="769" spc="195">
                <a:latin typeface="Times New Roman"/>
                <a:cs typeface="Times New Roman"/>
              </a:rPr>
              <a:t>  </a:t>
            </a:r>
            <a:r>
              <a:rPr sz="769">
                <a:latin typeface="Times New Roman"/>
                <a:cs typeface="Times New Roman"/>
              </a:rPr>
              <a:t>of</a:t>
            </a:r>
            <a:r>
              <a:rPr sz="769" spc="188">
                <a:latin typeface="Times New Roman"/>
                <a:cs typeface="Times New Roman"/>
              </a:rPr>
              <a:t>  </a:t>
            </a:r>
            <a:r>
              <a:rPr sz="769" spc="-8">
                <a:latin typeface="Times New Roman"/>
                <a:cs typeface="Times New Roman"/>
              </a:rPr>
              <a:t>Pervasive </a:t>
            </a:r>
            <a:r>
              <a:rPr sz="769">
                <a:latin typeface="Times New Roman"/>
                <a:cs typeface="Times New Roman"/>
              </a:rPr>
              <a:t>Computing</a:t>
            </a:r>
            <a:r>
              <a:rPr sz="769" spc="-35">
                <a:latin typeface="Times New Roman"/>
                <a:cs typeface="Times New Roman"/>
              </a:rPr>
              <a:t> </a:t>
            </a:r>
            <a:r>
              <a:rPr sz="769">
                <a:latin typeface="Times New Roman"/>
                <a:cs typeface="Times New Roman"/>
              </a:rPr>
              <a:t>and</a:t>
            </a:r>
            <a:r>
              <a:rPr sz="769" spc="-27">
                <a:latin typeface="Times New Roman"/>
                <a:cs typeface="Times New Roman"/>
              </a:rPr>
              <a:t> </a:t>
            </a:r>
            <a:r>
              <a:rPr sz="769">
                <a:latin typeface="Times New Roman"/>
                <a:cs typeface="Times New Roman"/>
              </a:rPr>
              <a:t>Communications</a:t>
            </a:r>
            <a:r>
              <a:rPr sz="769" spc="-19">
                <a:latin typeface="Times New Roman"/>
                <a:cs typeface="Times New Roman"/>
              </a:rPr>
              <a:t> </a:t>
            </a:r>
            <a:r>
              <a:rPr sz="769" spc="-8">
                <a:latin typeface="Times New Roman"/>
                <a:cs typeface="Times New Roman"/>
              </a:rPr>
              <a:t>(2020).</a:t>
            </a:r>
            <a:endParaRPr sz="769">
              <a:latin typeface="Times New Roman"/>
              <a:cs typeface="Times New Roman"/>
            </a:endParaRPr>
          </a:p>
          <a:p>
            <a:pPr marL="9768" algn="just">
              <a:lnSpc>
                <a:spcPts val="865"/>
              </a:lnSpc>
            </a:pPr>
            <a:r>
              <a:rPr sz="769">
                <a:latin typeface="Times New Roman"/>
                <a:cs typeface="Times New Roman"/>
              </a:rPr>
              <a:t>[17]</a:t>
            </a:r>
            <a:r>
              <a:rPr sz="769" spc="-15">
                <a:latin typeface="Times New Roman"/>
                <a:cs typeface="Times New Roman"/>
              </a:rPr>
              <a:t> </a:t>
            </a:r>
            <a:r>
              <a:rPr sz="769">
                <a:latin typeface="Times New Roman"/>
                <a:cs typeface="Times New Roman"/>
              </a:rPr>
              <a:t>Subramani,</a:t>
            </a:r>
            <a:r>
              <a:rPr sz="769" spc="-23">
                <a:latin typeface="Times New Roman"/>
                <a:cs typeface="Times New Roman"/>
              </a:rPr>
              <a:t> </a:t>
            </a:r>
            <a:r>
              <a:rPr sz="769">
                <a:latin typeface="Times New Roman"/>
                <a:cs typeface="Times New Roman"/>
              </a:rPr>
              <a:t>Prabu,</a:t>
            </a:r>
            <a:r>
              <a:rPr sz="769" spc="-23">
                <a:latin typeface="Times New Roman"/>
                <a:cs typeface="Times New Roman"/>
              </a:rPr>
              <a:t> </a:t>
            </a:r>
            <a:r>
              <a:rPr sz="769">
                <a:latin typeface="Times New Roman"/>
                <a:cs typeface="Times New Roman"/>
              </a:rPr>
              <a:t>K.</a:t>
            </a:r>
            <a:r>
              <a:rPr sz="769" spc="-31">
                <a:latin typeface="Times New Roman"/>
                <a:cs typeface="Times New Roman"/>
              </a:rPr>
              <a:t> </a:t>
            </a:r>
            <a:r>
              <a:rPr sz="769">
                <a:latin typeface="Times New Roman"/>
                <a:cs typeface="Times New Roman"/>
              </a:rPr>
              <a:t>Srinivas,</a:t>
            </a:r>
            <a:r>
              <a:rPr sz="769" spc="-23">
                <a:latin typeface="Times New Roman"/>
                <a:cs typeface="Times New Roman"/>
              </a:rPr>
              <a:t> </a:t>
            </a:r>
            <a:r>
              <a:rPr sz="769">
                <a:latin typeface="Times New Roman"/>
                <a:cs typeface="Times New Roman"/>
              </a:rPr>
              <a:t>R.</a:t>
            </a:r>
            <a:r>
              <a:rPr sz="769" spc="-23">
                <a:latin typeface="Times New Roman"/>
                <a:cs typeface="Times New Roman"/>
              </a:rPr>
              <a:t> </a:t>
            </a:r>
            <a:r>
              <a:rPr sz="769">
                <a:latin typeface="Times New Roman"/>
                <a:cs typeface="Times New Roman"/>
              </a:rPr>
              <a:t>Sujatha,</a:t>
            </a:r>
            <a:r>
              <a:rPr sz="769" spc="-23">
                <a:latin typeface="Times New Roman"/>
                <a:cs typeface="Times New Roman"/>
              </a:rPr>
              <a:t> </a:t>
            </a:r>
            <a:r>
              <a:rPr sz="769">
                <a:latin typeface="Times New Roman"/>
                <a:cs typeface="Times New Roman"/>
              </a:rPr>
              <a:t>and</a:t>
            </a:r>
            <a:r>
              <a:rPr sz="769" spc="-19">
                <a:latin typeface="Times New Roman"/>
                <a:cs typeface="Times New Roman"/>
              </a:rPr>
              <a:t> B.</a:t>
            </a:r>
            <a:endParaRPr sz="769">
              <a:latin typeface="Times New Roman"/>
              <a:cs typeface="Times New Roman"/>
            </a:endParaRPr>
          </a:p>
          <a:p>
            <a:pPr marL="220270" marR="5372" algn="just">
              <a:lnSpc>
                <a:spcPts val="885"/>
              </a:lnSpc>
              <a:spcBef>
                <a:spcPts val="38"/>
              </a:spcBef>
            </a:pPr>
            <a:r>
              <a:rPr sz="769">
                <a:latin typeface="Times New Roman"/>
                <a:cs typeface="Times New Roman"/>
              </a:rPr>
              <a:t>D.</a:t>
            </a:r>
            <a:r>
              <a:rPr sz="769" spc="372">
                <a:latin typeface="Times New Roman"/>
                <a:cs typeface="Times New Roman"/>
              </a:rPr>
              <a:t> </a:t>
            </a:r>
            <a:r>
              <a:rPr sz="769">
                <a:latin typeface="Times New Roman"/>
                <a:cs typeface="Times New Roman"/>
              </a:rPr>
              <a:t>Parameshachari.</a:t>
            </a:r>
            <a:r>
              <a:rPr sz="769" spc="377">
                <a:latin typeface="Times New Roman"/>
                <a:cs typeface="Times New Roman"/>
              </a:rPr>
              <a:t> </a:t>
            </a:r>
            <a:r>
              <a:rPr sz="769">
                <a:latin typeface="Times New Roman"/>
                <a:cs typeface="Times New Roman"/>
              </a:rPr>
              <a:t>"Prediction</a:t>
            </a:r>
            <a:r>
              <a:rPr sz="769" spc="369">
                <a:latin typeface="Times New Roman"/>
                <a:cs typeface="Times New Roman"/>
              </a:rPr>
              <a:t> </a:t>
            </a:r>
            <a:r>
              <a:rPr sz="769">
                <a:latin typeface="Times New Roman"/>
                <a:cs typeface="Times New Roman"/>
              </a:rPr>
              <a:t>of</a:t>
            </a:r>
            <a:r>
              <a:rPr sz="769" spc="377">
                <a:latin typeface="Times New Roman"/>
                <a:cs typeface="Times New Roman"/>
              </a:rPr>
              <a:t> </a:t>
            </a:r>
            <a:r>
              <a:rPr sz="769" spc="-8">
                <a:latin typeface="Times New Roman"/>
                <a:cs typeface="Times New Roman"/>
              </a:rPr>
              <a:t>muscular </a:t>
            </a:r>
            <a:r>
              <a:rPr sz="769">
                <a:latin typeface="Times New Roman"/>
                <a:cs typeface="Times New Roman"/>
              </a:rPr>
              <a:t>paralysis</a:t>
            </a:r>
            <a:r>
              <a:rPr sz="769" spc="146">
                <a:latin typeface="Times New Roman"/>
                <a:cs typeface="Times New Roman"/>
              </a:rPr>
              <a:t>  </a:t>
            </a:r>
            <a:r>
              <a:rPr sz="769">
                <a:latin typeface="Times New Roman"/>
                <a:cs typeface="Times New Roman"/>
              </a:rPr>
              <a:t>disease</a:t>
            </a:r>
            <a:r>
              <a:rPr sz="769" spc="150">
                <a:latin typeface="Times New Roman"/>
                <a:cs typeface="Times New Roman"/>
              </a:rPr>
              <a:t>  </a:t>
            </a:r>
            <a:r>
              <a:rPr sz="769">
                <a:latin typeface="Times New Roman"/>
                <a:cs typeface="Times New Roman"/>
              </a:rPr>
              <a:t>based</a:t>
            </a:r>
            <a:r>
              <a:rPr sz="769" spc="150">
                <a:latin typeface="Times New Roman"/>
                <a:cs typeface="Times New Roman"/>
              </a:rPr>
              <a:t>  </a:t>
            </a:r>
            <a:r>
              <a:rPr sz="769">
                <a:latin typeface="Times New Roman"/>
                <a:cs typeface="Times New Roman"/>
              </a:rPr>
              <a:t>on</a:t>
            </a:r>
            <a:r>
              <a:rPr sz="769" spc="146">
                <a:latin typeface="Times New Roman"/>
                <a:cs typeface="Times New Roman"/>
              </a:rPr>
              <a:t>  </a:t>
            </a:r>
            <a:r>
              <a:rPr sz="769">
                <a:latin typeface="Times New Roman"/>
                <a:cs typeface="Times New Roman"/>
              </a:rPr>
              <a:t>hybrid</a:t>
            </a:r>
            <a:r>
              <a:rPr sz="769" spc="150">
                <a:latin typeface="Times New Roman"/>
                <a:cs typeface="Times New Roman"/>
              </a:rPr>
              <a:t>  </a:t>
            </a:r>
            <a:r>
              <a:rPr sz="769" spc="-8">
                <a:latin typeface="Times New Roman"/>
                <a:cs typeface="Times New Roman"/>
              </a:rPr>
              <a:t>feature </a:t>
            </a:r>
            <a:r>
              <a:rPr sz="769">
                <a:latin typeface="Times New Roman"/>
                <a:cs typeface="Times New Roman"/>
              </a:rPr>
              <a:t>extraction</a:t>
            </a:r>
            <a:r>
              <a:rPr sz="769" spc="112">
                <a:latin typeface="Times New Roman"/>
                <a:cs typeface="Times New Roman"/>
              </a:rPr>
              <a:t> </a:t>
            </a:r>
            <a:r>
              <a:rPr sz="769">
                <a:latin typeface="Times New Roman"/>
                <a:cs typeface="Times New Roman"/>
              </a:rPr>
              <a:t>with</a:t>
            </a:r>
            <a:r>
              <a:rPr sz="769" spc="108">
                <a:latin typeface="Times New Roman"/>
                <a:cs typeface="Times New Roman"/>
              </a:rPr>
              <a:t> </a:t>
            </a:r>
            <a:r>
              <a:rPr sz="769">
                <a:latin typeface="Times New Roman"/>
                <a:cs typeface="Times New Roman"/>
              </a:rPr>
              <a:t>machine</a:t>
            </a:r>
            <a:r>
              <a:rPr sz="769" spc="100">
                <a:latin typeface="Times New Roman"/>
                <a:cs typeface="Times New Roman"/>
              </a:rPr>
              <a:t> </a:t>
            </a:r>
            <a:r>
              <a:rPr sz="769">
                <a:latin typeface="Times New Roman"/>
                <a:cs typeface="Times New Roman"/>
              </a:rPr>
              <a:t>learning</a:t>
            </a:r>
            <a:r>
              <a:rPr sz="769" spc="108">
                <a:latin typeface="Times New Roman"/>
                <a:cs typeface="Times New Roman"/>
              </a:rPr>
              <a:t> </a:t>
            </a:r>
            <a:r>
              <a:rPr sz="769">
                <a:latin typeface="Times New Roman"/>
                <a:cs typeface="Times New Roman"/>
              </a:rPr>
              <a:t>technique</a:t>
            </a:r>
            <a:r>
              <a:rPr sz="769" spc="108">
                <a:latin typeface="Times New Roman"/>
                <a:cs typeface="Times New Roman"/>
              </a:rPr>
              <a:t> </a:t>
            </a:r>
            <a:r>
              <a:rPr sz="769" spc="-19">
                <a:latin typeface="Times New Roman"/>
                <a:cs typeface="Times New Roman"/>
              </a:rPr>
              <a:t>for</a:t>
            </a:r>
            <a:endParaRPr sz="769">
              <a:latin typeface="Times New Roman"/>
              <a:cs typeface="Times New Roman"/>
            </a:endParaRPr>
          </a:p>
        </p:txBody>
      </p:sp>
      <p:sp>
        <p:nvSpPr>
          <p:cNvPr id="10" name="object 10"/>
          <p:cNvSpPr txBox="1"/>
          <p:nvPr/>
        </p:nvSpPr>
        <p:spPr>
          <a:xfrm>
            <a:off x="5280940" y="3942295"/>
            <a:ext cx="1196589" cy="249086"/>
          </a:xfrm>
          <a:prstGeom prst="rect">
            <a:avLst/>
          </a:prstGeom>
        </p:spPr>
        <p:txBody>
          <a:bodyPr vert="horz" wrap="square" lIns="0" tIns="9280" rIns="0" bIns="0" rtlCol="0">
            <a:spAutoFit/>
          </a:bodyPr>
          <a:lstStyle/>
          <a:p>
            <a:pPr marL="9768">
              <a:lnSpc>
                <a:spcPts val="904"/>
              </a:lnSpc>
              <a:spcBef>
                <a:spcPts val="73"/>
              </a:spcBef>
              <a:tabLst>
                <a:tab pos="801470" algn="l"/>
              </a:tabLst>
            </a:pPr>
            <a:r>
              <a:rPr sz="769" spc="-8">
                <a:latin typeface="Times New Roman"/>
                <a:cs typeface="Times New Roman"/>
              </a:rPr>
              <a:t>COVID-</a:t>
            </a:r>
            <a:r>
              <a:rPr sz="769" spc="-19">
                <a:latin typeface="Times New Roman"/>
                <a:cs typeface="Times New Roman"/>
              </a:rPr>
              <a:t>19</a:t>
            </a:r>
            <a:r>
              <a:rPr sz="769">
                <a:latin typeface="Times New Roman"/>
                <a:cs typeface="Times New Roman"/>
              </a:rPr>
              <a:t>	</a:t>
            </a:r>
            <a:r>
              <a:rPr sz="769" spc="-19">
                <a:latin typeface="Times New Roman"/>
                <a:cs typeface="Times New Roman"/>
              </a:rPr>
              <a:t>and</a:t>
            </a:r>
            <a:endParaRPr sz="769">
              <a:latin typeface="Times New Roman"/>
              <a:cs typeface="Times New Roman"/>
            </a:endParaRPr>
          </a:p>
          <a:p>
            <a:pPr marL="9768">
              <a:lnSpc>
                <a:spcPts val="904"/>
              </a:lnSpc>
              <a:tabLst>
                <a:tab pos="1046649" algn="l"/>
              </a:tabLst>
            </a:pPr>
            <a:r>
              <a:rPr sz="769">
                <a:latin typeface="Times New Roman"/>
                <a:cs typeface="Times New Roman"/>
              </a:rPr>
              <a:t>patients."</a:t>
            </a:r>
            <a:r>
              <a:rPr sz="769" spc="-23">
                <a:latin typeface="Times New Roman"/>
                <a:cs typeface="Times New Roman"/>
              </a:rPr>
              <a:t> </a:t>
            </a:r>
            <a:r>
              <a:rPr sz="769" spc="-8">
                <a:latin typeface="Times New Roman"/>
                <a:cs typeface="Times New Roman"/>
              </a:rPr>
              <a:t>Personal</a:t>
            </a:r>
            <a:r>
              <a:rPr sz="769">
                <a:latin typeface="Times New Roman"/>
                <a:cs typeface="Times New Roman"/>
              </a:rPr>
              <a:t>	</a:t>
            </a:r>
            <a:r>
              <a:rPr sz="769" spc="-19">
                <a:latin typeface="Times New Roman"/>
                <a:cs typeface="Times New Roman"/>
              </a:rPr>
              <a:t>and</a:t>
            </a:r>
            <a:endParaRPr sz="769">
              <a:latin typeface="Times New Roman"/>
              <a:cs typeface="Times New Roman"/>
            </a:endParaRPr>
          </a:p>
        </p:txBody>
      </p:sp>
      <p:sp>
        <p:nvSpPr>
          <p:cNvPr id="11" name="object 11"/>
          <p:cNvSpPr txBox="1"/>
          <p:nvPr/>
        </p:nvSpPr>
        <p:spPr>
          <a:xfrm>
            <a:off x="6566381" y="3942295"/>
            <a:ext cx="653972" cy="249086"/>
          </a:xfrm>
          <a:prstGeom prst="rect">
            <a:avLst/>
          </a:prstGeom>
        </p:spPr>
        <p:txBody>
          <a:bodyPr vert="horz" wrap="square" lIns="0" tIns="9280" rIns="0" bIns="0" rtlCol="0">
            <a:spAutoFit/>
          </a:bodyPr>
          <a:lstStyle/>
          <a:p>
            <a:pPr marL="9768">
              <a:lnSpc>
                <a:spcPts val="904"/>
              </a:lnSpc>
              <a:spcBef>
                <a:spcPts val="73"/>
              </a:spcBef>
            </a:pPr>
            <a:r>
              <a:rPr sz="769" spc="-8">
                <a:latin typeface="Times New Roman"/>
                <a:cs typeface="Times New Roman"/>
              </a:rPr>
              <a:t>post-COVID-</a:t>
            </a:r>
            <a:r>
              <a:rPr sz="769" spc="-19">
                <a:latin typeface="Times New Roman"/>
                <a:cs typeface="Times New Roman"/>
              </a:rPr>
              <a:t>19</a:t>
            </a:r>
            <a:endParaRPr sz="769">
              <a:latin typeface="Times New Roman"/>
              <a:cs typeface="Times New Roman"/>
            </a:endParaRPr>
          </a:p>
          <a:p>
            <a:pPr marL="210014">
              <a:lnSpc>
                <a:spcPts val="904"/>
              </a:lnSpc>
            </a:pPr>
            <a:r>
              <a:rPr sz="769" spc="-8">
                <a:latin typeface="Times New Roman"/>
                <a:cs typeface="Times New Roman"/>
              </a:rPr>
              <a:t>Ubiquitous</a:t>
            </a:r>
            <a:endParaRPr sz="769">
              <a:latin typeface="Times New Roman"/>
              <a:cs typeface="Times New Roman"/>
            </a:endParaRPr>
          </a:p>
        </p:txBody>
      </p:sp>
      <p:sp>
        <p:nvSpPr>
          <p:cNvPr id="12" name="object 12"/>
          <p:cNvSpPr txBox="1"/>
          <p:nvPr/>
        </p:nvSpPr>
        <p:spPr>
          <a:xfrm>
            <a:off x="5280940" y="4167351"/>
            <a:ext cx="1001227" cy="136753"/>
          </a:xfrm>
          <a:prstGeom prst="rect">
            <a:avLst/>
          </a:prstGeom>
        </p:spPr>
        <p:txBody>
          <a:bodyPr vert="horz" wrap="square" lIns="0" tIns="9280" rIns="0" bIns="0" rtlCol="0">
            <a:spAutoFit/>
          </a:bodyPr>
          <a:lstStyle/>
          <a:p>
            <a:pPr marL="9768">
              <a:lnSpc>
                <a:spcPct val="100000"/>
              </a:lnSpc>
              <a:spcBef>
                <a:spcPts val="73"/>
              </a:spcBef>
            </a:pPr>
            <a:r>
              <a:rPr sz="769">
                <a:latin typeface="Times New Roman"/>
                <a:cs typeface="Times New Roman"/>
              </a:rPr>
              <a:t>Computing</a:t>
            </a:r>
            <a:r>
              <a:rPr sz="769" spc="-12">
                <a:latin typeface="Times New Roman"/>
                <a:cs typeface="Times New Roman"/>
              </a:rPr>
              <a:t> </a:t>
            </a:r>
            <a:r>
              <a:rPr sz="769">
                <a:latin typeface="Times New Roman"/>
                <a:cs typeface="Times New Roman"/>
              </a:rPr>
              <a:t>(2021):</a:t>
            </a:r>
            <a:r>
              <a:rPr sz="769" spc="-15">
                <a:latin typeface="Times New Roman"/>
                <a:cs typeface="Times New Roman"/>
              </a:rPr>
              <a:t> </a:t>
            </a:r>
            <a:r>
              <a:rPr sz="769" spc="-8">
                <a:latin typeface="Times New Roman"/>
                <a:cs typeface="Times New Roman"/>
              </a:rPr>
              <a:t>1-</a:t>
            </a:r>
            <a:r>
              <a:rPr sz="769" spc="-19">
                <a:latin typeface="Times New Roman"/>
                <a:cs typeface="Times New Roman"/>
              </a:rPr>
              <a:t>14.</a:t>
            </a:r>
            <a:endParaRPr sz="769">
              <a:latin typeface="Times New Roman"/>
              <a:cs typeface="Times New Roman"/>
            </a:endParaRPr>
          </a:p>
        </p:txBody>
      </p:sp>
      <p:sp>
        <p:nvSpPr>
          <p:cNvPr id="13" name="object 13"/>
          <p:cNvSpPr txBox="1"/>
          <p:nvPr/>
        </p:nvSpPr>
        <p:spPr>
          <a:xfrm>
            <a:off x="5069949" y="4278708"/>
            <a:ext cx="2150441" cy="361419"/>
          </a:xfrm>
          <a:prstGeom prst="rect">
            <a:avLst/>
          </a:prstGeom>
        </p:spPr>
        <p:txBody>
          <a:bodyPr vert="horz" wrap="square" lIns="0" tIns="17094" rIns="0" bIns="0" rtlCol="0">
            <a:spAutoFit/>
          </a:bodyPr>
          <a:lstStyle/>
          <a:p>
            <a:pPr marL="220270" marR="3907" indent="-210990" algn="just">
              <a:lnSpc>
                <a:spcPts val="885"/>
              </a:lnSpc>
              <a:spcBef>
                <a:spcPts val="135"/>
              </a:spcBef>
            </a:pPr>
            <a:r>
              <a:rPr sz="769">
                <a:latin typeface="Times New Roman"/>
                <a:cs typeface="Times New Roman"/>
              </a:rPr>
              <a:t>[18]</a:t>
            </a:r>
            <a:r>
              <a:rPr sz="769" spc="4">
                <a:latin typeface="Times New Roman"/>
                <a:cs typeface="Times New Roman"/>
              </a:rPr>
              <a:t> </a:t>
            </a:r>
            <a:r>
              <a:rPr sz="769">
                <a:latin typeface="Times New Roman"/>
                <a:cs typeface="Times New Roman"/>
              </a:rPr>
              <a:t>Do,</a:t>
            </a:r>
            <a:r>
              <a:rPr sz="769" spc="195">
                <a:latin typeface="Times New Roman"/>
                <a:cs typeface="Times New Roman"/>
              </a:rPr>
              <a:t> </a:t>
            </a:r>
            <a:r>
              <a:rPr sz="769" spc="-8">
                <a:latin typeface="Times New Roman"/>
                <a:cs typeface="Times New Roman"/>
              </a:rPr>
              <a:t>Dinh-</a:t>
            </a:r>
            <a:r>
              <a:rPr sz="769">
                <a:latin typeface="Times New Roman"/>
                <a:cs typeface="Times New Roman"/>
              </a:rPr>
              <a:t>Thuan,</a:t>
            </a:r>
            <a:r>
              <a:rPr sz="769" spc="195">
                <a:latin typeface="Times New Roman"/>
                <a:cs typeface="Times New Roman"/>
              </a:rPr>
              <a:t> </a:t>
            </a:r>
            <a:r>
              <a:rPr sz="769">
                <a:latin typeface="Times New Roman"/>
                <a:cs typeface="Times New Roman"/>
              </a:rPr>
              <a:t>Tu</a:t>
            </a:r>
            <a:r>
              <a:rPr sz="769" spc="192">
                <a:latin typeface="Times New Roman"/>
                <a:cs typeface="Times New Roman"/>
              </a:rPr>
              <a:t> </a:t>
            </a:r>
            <a:r>
              <a:rPr sz="769">
                <a:latin typeface="Times New Roman"/>
                <a:cs typeface="Times New Roman"/>
              </a:rPr>
              <a:t>Anh</a:t>
            </a:r>
            <a:r>
              <a:rPr sz="769" spc="192">
                <a:latin typeface="Times New Roman"/>
                <a:cs typeface="Times New Roman"/>
              </a:rPr>
              <a:t> </a:t>
            </a:r>
            <a:r>
              <a:rPr sz="769">
                <a:latin typeface="Times New Roman"/>
                <a:cs typeface="Times New Roman"/>
              </a:rPr>
              <a:t>Le,</a:t>
            </a:r>
            <a:r>
              <a:rPr sz="769" spc="188">
                <a:latin typeface="Times New Roman"/>
                <a:cs typeface="Times New Roman"/>
              </a:rPr>
              <a:t> </a:t>
            </a:r>
            <a:r>
              <a:rPr sz="769">
                <a:latin typeface="Times New Roman"/>
                <a:cs typeface="Times New Roman"/>
              </a:rPr>
              <a:t>Tu</a:t>
            </a:r>
            <a:r>
              <a:rPr sz="769" spc="192">
                <a:latin typeface="Times New Roman"/>
                <a:cs typeface="Times New Roman"/>
              </a:rPr>
              <a:t> </a:t>
            </a:r>
            <a:r>
              <a:rPr sz="769">
                <a:latin typeface="Times New Roman"/>
                <a:cs typeface="Times New Roman"/>
              </a:rPr>
              <a:t>N.</a:t>
            </a:r>
            <a:r>
              <a:rPr sz="769" spc="195">
                <a:latin typeface="Times New Roman"/>
                <a:cs typeface="Times New Roman"/>
              </a:rPr>
              <a:t> </a:t>
            </a:r>
            <a:r>
              <a:rPr sz="769" spc="-8">
                <a:latin typeface="Times New Roman"/>
                <a:cs typeface="Times New Roman"/>
              </a:rPr>
              <a:t>Nguyen, </a:t>
            </a:r>
            <a:r>
              <a:rPr sz="769">
                <a:latin typeface="Times New Roman"/>
                <a:cs typeface="Times New Roman"/>
              </a:rPr>
              <a:t>Xingwang</a:t>
            </a:r>
            <a:r>
              <a:rPr sz="769" spc="296">
                <a:latin typeface="Times New Roman"/>
                <a:cs typeface="Times New Roman"/>
              </a:rPr>
              <a:t> </a:t>
            </a:r>
            <a:r>
              <a:rPr sz="769">
                <a:latin typeface="Times New Roman"/>
                <a:cs typeface="Times New Roman"/>
              </a:rPr>
              <a:t>Li,</a:t>
            </a:r>
            <a:r>
              <a:rPr sz="769" spc="296">
                <a:latin typeface="Times New Roman"/>
                <a:cs typeface="Times New Roman"/>
              </a:rPr>
              <a:t> </a:t>
            </a:r>
            <a:r>
              <a:rPr sz="769">
                <a:latin typeface="Times New Roman"/>
                <a:cs typeface="Times New Roman"/>
              </a:rPr>
              <a:t>and</a:t>
            </a:r>
            <a:r>
              <a:rPr sz="769" spc="296">
                <a:latin typeface="Times New Roman"/>
                <a:cs typeface="Times New Roman"/>
              </a:rPr>
              <a:t> </a:t>
            </a:r>
            <a:r>
              <a:rPr sz="769">
                <a:latin typeface="Times New Roman"/>
                <a:cs typeface="Times New Roman"/>
              </a:rPr>
              <a:t>Khaled</a:t>
            </a:r>
            <a:r>
              <a:rPr sz="769" spc="304">
                <a:latin typeface="Times New Roman"/>
                <a:cs typeface="Times New Roman"/>
              </a:rPr>
              <a:t> </a:t>
            </a:r>
            <a:r>
              <a:rPr sz="769">
                <a:latin typeface="Times New Roman"/>
                <a:cs typeface="Times New Roman"/>
              </a:rPr>
              <a:t>M.</a:t>
            </a:r>
            <a:r>
              <a:rPr sz="769" spc="296">
                <a:latin typeface="Times New Roman"/>
                <a:cs typeface="Times New Roman"/>
              </a:rPr>
              <a:t> </a:t>
            </a:r>
            <a:r>
              <a:rPr sz="769">
                <a:latin typeface="Times New Roman"/>
                <a:cs typeface="Times New Roman"/>
              </a:rPr>
              <a:t>Rabie.</a:t>
            </a:r>
            <a:r>
              <a:rPr sz="769" spc="292">
                <a:latin typeface="Times New Roman"/>
                <a:cs typeface="Times New Roman"/>
              </a:rPr>
              <a:t> </a:t>
            </a:r>
            <a:r>
              <a:rPr sz="769" spc="-8">
                <a:latin typeface="Times New Roman"/>
                <a:cs typeface="Times New Roman"/>
              </a:rPr>
              <a:t>"Joint </a:t>
            </a:r>
            <a:r>
              <a:rPr sz="769">
                <a:latin typeface="Times New Roman"/>
                <a:cs typeface="Times New Roman"/>
              </a:rPr>
              <a:t>impacts</a:t>
            </a:r>
            <a:r>
              <a:rPr sz="769" spc="85">
                <a:latin typeface="Times New Roman"/>
                <a:cs typeface="Times New Roman"/>
              </a:rPr>
              <a:t> </a:t>
            </a:r>
            <a:r>
              <a:rPr sz="769">
                <a:latin typeface="Times New Roman"/>
                <a:cs typeface="Times New Roman"/>
              </a:rPr>
              <a:t>of</a:t>
            </a:r>
            <a:r>
              <a:rPr sz="769" spc="85">
                <a:latin typeface="Times New Roman"/>
                <a:cs typeface="Times New Roman"/>
              </a:rPr>
              <a:t> </a:t>
            </a:r>
            <a:r>
              <a:rPr sz="769">
                <a:latin typeface="Times New Roman"/>
                <a:cs typeface="Times New Roman"/>
              </a:rPr>
              <a:t>imperfect</a:t>
            </a:r>
            <a:r>
              <a:rPr sz="769" spc="85">
                <a:latin typeface="Times New Roman"/>
                <a:cs typeface="Times New Roman"/>
              </a:rPr>
              <a:t> </a:t>
            </a:r>
            <a:r>
              <a:rPr sz="769">
                <a:latin typeface="Times New Roman"/>
                <a:cs typeface="Times New Roman"/>
              </a:rPr>
              <a:t>CSI</a:t>
            </a:r>
            <a:r>
              <a:rPr sz="769" spc="92">
                <a:latin typeface="Times New Roman"/>
                <a:cs typeface="Times New Roman"/>
              </a:rPr>
              <a:t> </a:t>
            </a:r>
            <a:r>
              <a:rPr sz="769">
                <a:latin typeface="Times New Roman"/>
                <a:cs typeface="Times New Roman"/>
              </a:rPr>
              <a:t>and</a:t>
            </a:r>
            <a:r>
              <a:rPr sz="769" spc="92">
                <a:latin typeface="Times New Roman"/>
                <a:cs typeface="Times New Roman"/>
              </a:rPr>
              <a:t> </a:t>
            </a:r>
            <a:r>
              <a:rPr sz="769">
                <a:latin typeface="Times New Roman"/>
                <a:cs typeface="Times New Roman"/>
              </a:rPr>
              <a:t>imperfect</a:t>
            </a:r>
            <a:r>
              <a:rPr sz="769" spc="85">
                <a:latin typeface="Times New Roman"/>
                <a:cs typeface="Times New Roman"/>
              </a:rPr>
              <a:t> </a:t>
            </a:r>
            <a:r>
              <a:rPr sz="769">
                <a:latin typeface="Times New Roman"/>
                <a:cs typeface="Times New Roman"/>
              </a:rPr>
              <a:t>SIC</a:t>
            </a:r>
            <a:r>
              <a:rPr sz="769" spc="88">
                <a:latin typeface="Times New Roman"/>
                <a:cs typeface="Times New Roman"/>
              </a:rPr>
              <a:t> </a:t>
            </a:r>
            <a:r>
              <a:rPr sz="769" spc="-19">
                <a:latin typeface="Times New Roman"/>
                <a:cs typeface="Times New Roman"/>
              </a:rPr>
              <a:t>in</a:t>
            </a:r>
            <a:endParaRPr sz="769">
              <a:latin typeface="Times New Roman"/>
              <a:cs typeface="Times New Roman"/>
            </a:endParaRPr>
          </a:p>
        </p:txBody>
      </p:sp>
      <p:sp>
        <p:nvSpPr>
          <p:cNvPr id="14" name="object 14"/>
          <p:cNvSpPr txBox="1"/>
          <p:nvPr/>
        </p:nvSpPr>
        <p:spPr>
          <a:xfrm>
            <a:off x="5280940" y="4616292"/>
            <a:ext cx="1939939" cy="136753"/>
          </a:xfrm>
          <a:prstGeom prst="rect">
            <a:avLst/>
          </a:prstGeom>
        </p:spPr>
        <p:txBody>
          <a:bodyPr vert="horz" wrap="square" lIns="0" tIns="9280" rIns="0" bIns="0" rtlCol="0">
            <a:spAutoFit/>
          </a:bodyPr>
          <a:lstStyle/>
          <a:p>
            <a:pPr marL="9768">
              <a:lnSpc>
                <a:spcPct val="100000"/>
              </a:lnSpc>
              <a:spcBef>
                <a:spcPts val="73"/>
              </a:spcBef>
              <a:tabLst>
                <a:tab pos="621249" algn="l"/>
                <a:tab pos="1409044" algn="l"/>
              </a:tabLst>
            </a:pPr>
            <a:r>
              <a:rPr sz="769" spc="-8">
                <a:latin typeface="Times New Roman"/>
                <a:cs typeface="Times New Roman"/>
              </a:rPr>
              <a:t>cognitive</a:t>
            </a:r>
            <a:r>
              <a:rPr sz="769">
                <a:latin typeface="Times New Roman"/>
                <a:cs typeface="Times New Roman"/>
              </a:rPr>
              <a:t>	</a:t>
            </a:r>
            <a:r>
              <a:rPr sz="769" spc="-8">
                <a:latin typeface="Times New Roman"/>
                <a:cs typeface="Times New Roman"/>
              </a:rPr>
              <a:t>radio-assisted</a:t>
            </a:r>
            <a:r>
              <a:rPr sz="769">
                <a:latin typeface="Times New Roman"/>
                <a:cs typeface="Times New Roman"/>
              </a:rPr>
              <a:t>	</a:t>
            </a:r>
            <a:r>
              <a:rPr sz="769" spc="-8">
                <a:latin typeface="Times New Roman"/>
                <a:cs typeface="Times New Roman"/>
              </a:rPr>
              <a:t>NOMA-</a:t>
            </a:r>
            <a:r>
              <a:rPr sz="769" spc="-19">
                <a:latin typeface="Times New Roman"/>
                <a:cs typeface="Times New Roman"/>
              </a:rPr>
              <a:t>V2X</a:t>
            </a:r>
            <a:endParaRPr sz="769">
              <a:latin typeface="Times New Roman"/>
              <a:cs typeface="Times New Roman"/>
            </a:endParaRPr>
          </a:p>
        </p:txBody>
      </p:sp>
      <p:sp>
        <p:nvSpPr>
          <p:cNvPr id="15" name="object 15"/>
          <p:cNvSpPr txBox="1"/>
          <p:nvPr/>
        </p:nvSpPr>
        <p:spPr>
          <a:xfrm>
            <a:off x="5280940" y="4728820"/>
            <a:ext cx="1941404" cy="249086"/>
          </a:xfrm>
          <a:prstGeom prst="rect">
            <a:avLst/>
          </a:prstGeom>
        </p:spPr>
        <p:txBody>
          <a:bodyPr vert="horz" wrap="square" lIns="0" tIns="9280" rIns="0" bIns="0" rtlCol="0">
            <a:spAutoFit/>
          </a:bodyPr>
          <a:lstStyle/>
          <a:p>
            <a:pPr marL="9768">
              <a:lnSpc>
                <a:spcPts val="904"/>
              </a:lnSpc>
              <a:spcBef>
                <a:spcPts val="73"/>
              </a:spcBef>
              <a:tabLst>
                <a:tab pos="1124793" algn="l"/>
                <a:tab pos="1642501" algn="l"/>
              </a:tabLst>
            </a:pPr>
            <a:r>
              <a:rPr sz="769">
                <a:latin typeface="Times New Roman"/>
                <a:cs typeface="Times New Roman"/>
              </a:rPr>
              <a:t>communications."</a:t>
            </a:r>
            <a:r>
              <a:rPr sz="769" spc="-50">
                <a:latin typeface="Times New Roman"/>
                <a:cs typeface="Times New Roman"/>
              </a:rPr>
              <a:t> </a:t>
            </a:r>
            <a:r>
              <a:rPr sz="769" spc="-15">
                <a:latin typeface="Times New Roman"/>
                <a:cs typeface="Times New Roman"/>
              </a:rPr>
              <a:t>IEEE</a:t>
            </a:r>
            <a:r>
              <a:rPr sz="769">
                <a:latin typeface="Times New Roman"/>
                <a:cs typeface="Times New Roman"/>
              </a:rPr>
              <a:t>	Access</a:t>
            </a:r>
            <a:r>
              <a:rPr sz="769" spc="-38">
                <a:latin typeface="Times New Roman"/>
                <a:cs typeface="Times New Roman"/>
              </a:rPr>
              <a:t> 8</a:t>
            </a:r>
            <a:r>
              <a:rPr sz="769">
                <a:latin typeface="Times New Roman"/>
                <a:cs typeface="Times New Roman"/>
              </a:rPr>
              <a:t>	</a:t>
            </a:r>
            <a:r>
              <a:rPr sz="769" spc="-8">
                <a:latin typeface="Times New Roman"/>
                <a:cs typeface="Times New Roman"/>
              </a:rPr>
              <a:t>(2020):</a:t>
            </a:r>
            <a:endParaRPr sz="769">
              <a:latin typeface="Times New Roman"/>
              <a:cs typeface="Times New Roman"/>
            </a:endParaRPr>
          </a:p>
          <a:p>
            <a:pPr marL="9768">
              <a:lnSpc>
                <a:spcPts val="904"/>
              </a:lnSpc>
            </a:pPr>
            <a:r>
              <a:rPr sz="769" spc="-8">
                <a:latin typeface="Times New Roman"/>
                <a:cs typeface="Times New Roman"/>
              </a:rPr>
              <a:t>128629-128645.</a:t>
            </a:r>
            <a:endParaRPr sz="769">
              <a:latin typeface="Times New Roman"/>
              <a:cs typeface="Times New Roman"/>
            </a:endParaRPr>
          </a:p>
        </p:txBody>
      </p:sp>
      <p:sp>
        <p:nvSpPr>
          <p:cNvPr id="16" name="object 16"/>
          <p:cNvSpPr txBox="1"/>
          <p:nvPr/>
        </p:nvSpPr>
        <p:spPr>
          <a:xfrm>
            <a:off x="5069949" y="4952705"/>
            <a:ext cx="2152395" cy="2496719"/>
          </a:xfrm>
          <a:prstGeom prst="rect">
            <a:avLst/>
          </a:prstGeom>
        </p:spPr>
        <p:txBody>
          <a:bodyPr vert="horz" wrap="square" lIns="0" tIns="13675" rIns="0" bIns="0" rtlCol="0">
            <a:spAutoFit/>
          </a:bodyPr>
          <a:lstStyle/>
          <a:p>
            <a:pPr marL="194873" marR="3907" indent="-185593" algn="just">
              <a:lnSpc>
                <a:spcPct val="96100"/>
              </a:lnSpc>
              <a:spcBef>
                <a:spcPts val="108"/>
              </a:spcBef>
              <a:buAutoNum type="arabicPlain" startAt="19"/>
              <a:tabLst>
                <a:tab pos="220270" algn="l"/>
              </a:tabLst>
            </a:pPr>
            <a:r>
              <a:rPr sz="769">
                <a:latin typeface="Times New Roman"/>
                <a:cs typeface="Times New Roman"/>
              </a:rPr>
              <a:t>Le,</a:t>
            </a:r>
            <a:r>
              <a:rPr sz="769" spc="23">
                <a:latin typeface="Times New Roman"/>
                <a:cs typeface="Times New Roman"/>
              </a:rPr>
              <a:t> </a:t>
            </a:r>
            <a:r>
              <a:rPr sz="769">
                <a:latin typeface="Times New Roman"/>
                <a:cs typeface="Times New Roman"/>
              </a:rPr>
              <a:t>Ngoc</a:t>
            </a:r>
            <a:r>
              <a:rPr sz="769" spc="23">
                <a:latin typeface="Times New Roman"/>
                <a:cs typeface="Times New Roman"/>
              </a:rPr>
              <a:t> </a:t>
            </a:r>
            <a:r>
              <a:rPr sz="769">
                <a:latin typeface="Times New Roman"/>
                <a:cs typeface="Times New Roman"/>
              </a:rPr>
              <a:t>Tuyen,</a:t>
            </a:r>
            <a:r>
              <a:rPr sz="769" spc="23">
                <a:latin typeface="Times New Roman"/>
                <a:cs typeface="Times New Roman"/>
              </a:rPr>
              <a:t> </a:t>
            </a:r>
            <a:r>
              <a:rPr sz="769" spc="-8">
                <a:latin typeface="Times New Roman"/>
                <a:cs typeface="Times New Roman"/>
              </a:rPr>
              <a:t>Jing-</a:t>
            </a:r>
            <a:r>
              <a:rPr sz="769">
                <a:latin typeface="Times New Roman"/>
                <a:cs typeface="Times New Roman"/>
              </a:rPr>
              <a:t>Wein</a:t>
            </a:r>
            <a:r>
              <a:rPr sz="769" spc="31">
                <a:latin typeface="Times New Roman"/>
                <a:cs typeface="Times New Roman"/>
              </a:rPr>
              <a:t> </a:t>
            </a:r>
            <a:r>
              <a:rPr sz="769">
                <a:latin typeface="Times New Roman"/>
                <a:cs typeface="Times New Roman"/>
              </a:rPr>
              <a:t>Wang,</a:t>
            </a:r>
            <a:r>
              <a:rPr sz="769" spc="23">
                <a:latin typeface="Times New Roman"/>
                <a:cs typeface="Times New Roman"/>
              </a:rPr>
              <a:t> </a:t>
            </a:r>
            <a:r>
              <a:rPr sz="769">
                <a:latin typeface="Times New Roman"/>
                <a:cs typeface="Times New Roman"/>
              </a:rPr>
              <a:t>Duc</a:t>
            </a:r>
            <a:r>
              <a:rPr sz="769" spc="23">
                <a:latin typeface="Times New Roman"/>
                <a:cs typeface="Times New Roman"/>
              </a:rPr>
              <a:t> </a:t>
            </a:r>
            <a:r>
              <a:rPr sz="769">
                <a:latin typeface="Times New Roman"/>
                <a:cs typeface="Times New Roman"/>
              </a:rPr>
              <a:t>Huy</a:t>
            </a:r>
            <a:r>
              <a:rPr sz="769" spc="19">
                <a:latin typeface="Times New Roman"/>
                <a:cs typeface="Times New Roman"/>
              </a:rPr>
              <a:t> </a:t>
            </a:r>
            <a:r>
              <a:rPr sz="769" spc="-19">
                <a:latin typeface="Times New Roman"/>
                <a:cs typeface="Times New Roman"/>
              </a:rPr>
              <a:t>Le, 	</a:t>
            </a:r>
            <a:r>
              <a:rPr sz="769" spc="-8">
                <a:latin typeface="Times New Roman"/>
                <a:cs typeface="Times New Roman"/>
              </a:rPr>
              <a:t>Chih-</a:t>
            </a:r>
            <a:r>
              <a:rPr sz="769">
                <a:latin typeface="Times New Roman"/>
                <a:cs typeface="Times New Roman"/>
              </a:rPr>
              <a:t>Chiang</a:t>
            </a:r>
            <a:r>
              <a:rPr sz="769" spc="176">
                <a:latin typeface="Times New Roman"/>
                <a:cs typeface="Times New Roman"/>
              </a:rPr>
              <a:t>  </a:t>
            </a:r>
            <a:r>
              <a:rPr sz="769">
                <a:latin typeface="Times New Roman"/>
                <a:cs typeface="Times New Roman"/>
              </a:rPr>
              <a:t>Wang,</a:t>
            </a:r>
            <a:r>
              <a:rPr sz="769" spc="181">
                <a:latin typeface="Times New Roman"/>
                <a:cs typeface="Times New Roman"/>
              </a:rPr>
              <a:t>  </a:t>
            </a:r>
            <a:r>
              <a:rPr sz="769">
                <a:latin typeface="Times New Roman"/>
                <a:cs typeface="Times New Roman"/>
              </a:rPr>
              <a:t>and</a:t>
            </a:r>
            <a:r>
              <a:rPr sz="769" spc="185">
                <a:latin typeface="Times New Roman"/>
                <a:cs typeface="Times New Roman"/>
              </a:rPr>
              <a:t>  </a:t>
            </a:r>
            <a:r>
              <a:rPr sz="769">
                <a:latin typeface="Times New Roman"/>
                <a:cs typeface="Times New Roman"/>
              </a:rPr>
              <a:t>Tu</a:t>
            </a:r>
            <a:r>
              <a:rPr sz="769" spc="176">
                <a:latin typeface="Times New Roman"/>
                <a:cs typeface="Times New Roman"/>
              </a:rPr>
              <a:t>  </a:t>
            </a:r>
            <a:r>
              <a:rPr sz="769">
                <a:latin typeface="Times New Roman"/>
                <a:cs typeface="Times New Roman"/>
              </a:rPr>
              <a:t>N.</a:t>
            </a:r>
            <a:r>
              <a:rPr sz="769" spc="181">
                <a:latin typeface="Times New Roman"/>
                <a:cs typeface="Times New Roman"/>
              </a:rPr>
              <a:t>  </a:t>
            </a:r>
            <a:r>
              <a:rPr sz="769" spc="-8">
                <a:latin typeface="Times New Roman"/>
                <a:cs typeface="Times New Roman"/>
              </a:rPr>
              <a:t>Nguyen. 	</a:t>
            </a:r>
            <a:r>
              <a:rPr sz="769">
                <a:latin typeface="Times New Roman"/>
                <a:cs typeface="Times New Roman"/>
              </a:rPr>
              <a:t>"Fingerprint</a:t>
            </a:r>
            <a:r>
              <a:rPr sz="769" spc="227">
                <a:latin typeface="Times New Roman"/>
                <a:cs typeface="Times New Roman"/>
              </a:rPr>
              <a:t> </a:t>
            </a:r>
            <a:r>
              <a:rPr sz="769">
                <a:latin typeface="Times New Roman"/>
                <a:cs typeface="Times New Roman"/>
              </a:rPr>
              <a:t>enhancement</a:t>
            </a:r>
            <a:r>
              <a:rPr sz="769" spc="227">
                <a:latin typeface="Times New Roman"/>
                <a:cs typeface="Times New Roman"/>
              </a:rPr>
              <a:t> </a:t>
            </a:r>
            <a:r>
              <a:rPr sz="769">
                <a:latin typeface="Times New Roman"/>
                <a:cs typeface="Times New Roman"/>
              </a:rPr>
              <a:t>based</a:t>
            </a:r>
            <a:r>
              <a:rPr sz="769" spc="231">
                <a:latin typeface="Times New Roman"/>
                <a:cs typeface="Times New Roman"/>
              </a:rPr>
              <a:t> </a:t>
            </a:r>
            <a:r>
              <a:rPr sz="769">
                <a:latin typeface="Times New Roman"/>
                <a:cs typeface="Times New Roman"/>
              </a:rPr>
              <a:t>on</a:t>
            </a:r>
            <a:r>
              <a:rPr sz="769" spc="227">
                <a:latin typeface="Times New Roman"/>
                <a:cs typeface="Times New Roman"/>
              </a:rPr>
              <a:t> </a:t>
            </a:r>
            <a:r>
              <a:rPr sz="769">
                <a:latin typeface="Times New Roman"/>
                <a:cs typeface="Times New Roman"/>
              </a:rPr>
              <a:t>tensor</a:t>
            </a:r>
            <a:r>
              <a:rPr sz="769" spc="227">
                <a:latin typeface="Times New Roman"/>
                <a:cs typeface="Times New Roman"/>
              </a:rPr>
              <a:t> </a:t>
            </a:r>
            <a:r>
              <a:rPr sz="769" spc="-19">
                <a:latin typeface="Times New Roman"/>
                <a:cs typeface="Times New Roman"/>
              </a:rPr>
              <a:t>of 	</a:t>
            </a:r>
            <a:r>
              <a:rPr sz="769">
                <a:latin typeface="Times New Roman"/>
                <a:cs typeface="Times New Roman"/>
              </a:rPr>
              <a:t>wavelet</a:t>
            </a:r>
            <a:r>
              <a:rPr sz="769" spc="215">
                <a:latin typeface="Times New Roman"/>
                <a:cs typeface="Times New Roman"/>
              </a:rPr>
              <a:t>  </a:t>
            </a:r>
            <a:r>
              <a:rPr sz="769">
                <a:latin typeface="Times New Roman"/>
                <a:cs typeface="Times New Roman"/>
              </a:rPr>
              <a:t>subbands</a:t>
            </a:r>
            <a:r>
              <a:rPr sz="769" spc="212">
                <a:latin typeface="Times New Roman"/>
                <a:cs typeface="Times New Roman"/>
              </a:rPr>
              <a:t>  </a:t>
            </a:r>
            <a:r>
              <a:rPr sz="769">
                <a:latin typeface="Times New Roman"/>
                <a:cs typeface="Times New Roman"/>
              </a:rPr>
              <a:t>for</a:t>
            </a:r>
            <a:r>
              <a:rPr sz="769" spc="212">
                <a:latin typeface="Times New Roman"/>
                <a:cs typeface="Times New Roman"/>
              </a:rPr>
              <a:t>  </a:t>
            </a:r>
            <a:r>
              <a:rPr sz="769">
                <a:latin typeface="Times New Roman"/>
                <a:cs typeface="Times New Roman"/>
              </a:rPr>
              <a:t>classification."</a:t>
            </a:r>
            <a:r>
              <a:rPr sz="769" spc="15">
                <a:latin typeface="Times New Roman"/>
                <a:cs typeface="Times New Roman"/>
              </a:rPr>
              <a:t> </a:t>
            </a:r>
            <a:r>
              <a:rPr sz="769" spc="-15">
                <a:latin typeface="Times New Roman"/>
                <a:cs typeface="Times New Roman"/>
              </a:rPr>
              <a:t>IEEE 	</a:t>
            </a:r>
            <a:r>
              <a:rPr sz="769">
                <a:latin typeface="Times New Roman"/>
                <a:cs typeface="Times New Roman"/>
              </a:rPr>
              <a:t>Access</a:t>
            </a:r>
            <a:r>
              <a:rPr sz="769" spc="-15">
                <a:latin typeface="Times New Roman"/>
                <a:cs typeface="Times New Roman"/>
              </a:rPr>
              <a:t> </a:t>
            </a:r>
            <a:r>
              <a:rPr sz="769">
                <a:latin typeface="Times New Roman"/>
                <a:cs typeface="Times New Roman"/>
              </a:rPr>
              <a:t>8</a:t>
            </a:r>
            <a:r>
              <a:rPr sz="769" spc="-4">
                <a:latin typeface="Times New Roman"/>
                <a:cs typeface="Times New Roman"/>
              </a:rPr>
              <a:t> </a:t>
            </a:r>
            <a:r>
              <a:rPr sz="769">
                <a:latin typeface="Times New Roman"/>
                <a:cs typeface="Times New Roman"/>
              </a:rPr>
              <a:t>(2020):</a:t>
            </a:r>
            <a:r>
              <a:rPr sz="769" spc="-19">
                <a:latin typeface="Times New Roman"/>
                <a:cs typeface="Times New Roman"/>
              </a:rPr>
              <a:t> </a:t>
            </a:r>
            <a:r>
              <a:rPr sz="769" spc="-8">
                <a:latin typeface="Times New Roman"/>
                <a:cs typeface="Times New Roman"/>
              </a:rPr>
              <a:t>6602-</a:t>
            </a:r>
            <a:r>
              <a:rPr sz="769" spc="-15">
                <a:latin typeface="Times New Roman"/>
                <a:cs typeface="Times New Roman"/>
              </a:rPr>
              <a:t>6615.</a:t>
            </a:r>
            <a:endParaRPr sz="769">
              <a:latin typeface="Times New Roman"/>
              <a:cs typeface="Times New Roman"/>
            </a:endParaRPr>
          </a:p>
          <a:p>
            <a:pPr marL="194873" marR="3907" indent="-185593" algn="just">
              <a:lnSpc>
                <a:spcPts val="885"/>
              </a:lnSpc>
              <a:spcBef>
                <a:spcPts val="15"/>
              </a:spcBef>
              <a:buAutoNum type="arabicPlain" startAt="19"/>
              <a:tabLst>
                <a:tab pos="220270" algn="l"/>
              </a:tabLst>
            </a:pPr>
            <a:r>
              <a:rPr sz="769">
                <a:latin typeface="Times New Roman"/>
                <a:cs typeface="Times New Roman"/>
              </a:rPr>
              <a:t>Nguyen,</a:t>
            </a:r>
            <a:r>
              <a:rPr sz="769" spc="-4">
                <a:latin typeface="Times New Roman"/>
                <a:cs typeface="Times New Roman"/>
              </a:rPr>
              <a:t> </a:t>
            </a:r>
            <a:r>
              <a:rPr sz="769">
                <a:latin typeface="Times New Roman"/>
                <a:cs typeface="Times New Roman"/>
              </a:rPr>
              <a:t>Tu</a:t>
            </a:r>
            <a:r>
              <a:rPr sz="769" spc="-4">
                <a:latin typeface="Times New Roman"/>
                <a:cs typeface="Times New Roman"/>
              </a:rPr>
              <a:t> </a:t>
            </a:r>
            <a:r>
              <a:rPr sz="769">
                <a:latin typeface="Times New Roman"/>
                <a:cs typeface="Times New Roman"/>
              </a:rPr>
              <a:t>N.,</a:t>
            </a:r>
            <a:r>
              <a:rPr sz="769" spc="-4">
                <a:latin typeface="Times New Roman"/>
                <a:cs typeface="Times New Roman"/>
              </a:rPr>
              <a:t> </a:t>
            </a:r>
            <a:r>
              <a:rPr sz="769" spc="-8">
                <a:latin typeface="Times New Roman"/>
                <a:cs typeface="Times New Roman"/>
              </a:rPr>
              <a:t>Bing-</a:t>
            </a:r>
            <a:r>
              <a:rPr sz="769">
                <a:latin typeface="Times New Roman"/>
                <a:cs typeface="Times New Roman"/>
              </a:rPr>
              <a:t>Hong</a:t>
            </a:r>
            <a:r>
              <a:rPr sz="769" spc="4">
                <a:latin typeface="Times New Roman"/>
                <a:cs typeface="Times New Roman"/>
              </a:rPr>
              <a:t> </a:t>
            </a:r>
            <a:r>
              <a:rPr sz="769">
                <a:latin typeface="Times New Roman"/>
                <a:cs typeface="Times New Roman"/>
              </a:rPr>
              <a:t>Liu,</a:t>
            </a:r>
            <a:r>
              <a:rPr sz="769" spc="-4">
                <a:latin typeface="Times New Roman"/>
                <a:cs typeface="Times New Roman"/>
              </a:rPr>
              <a:t> </a:t>
            </a:r>
            <a:r>
              <a:rPr sz="769">
                <a:latin typeface="Times New Roman"/>
                <a:cs typeface="Times New Roman"/>
              </a:rPr>
              <a:t>Nam</a:t>
            </a:r>
            <a:r>
              <a:rPr sz="769" spc="-4">
                <a:latin typeface="Times New Roman"/>
                <a:cs typeface="Times New Roman"/>
              </a:rPr>
              <a:t> </a:t>
            </a:r>
            <a:r>
              <a:rPr sz="769">
                <a:latin typeface="Times New Roman"/>
                <a:cs typeface="Times New Roman"/>
              </a:rPr>
              <a:t>P.</a:t>
            </a:r>
            <a:r>
              <a:rPr sz="769" spc="-4">
                <a:latin typeface="Times New Roman"/>
                <a:cs typeface="Times New Roman"/>
              </a:rPr>
              <a:t> </a:t>
            </a:r>
            <a:r>
              <a:rPr sz="769" spc="-8">
                <a:latin typeface="Times New Roman"/>
                <a:cs typeface="Times New Roman"/>
              </a:rPr>
              <a:t>Nguyen, 	</a:t>
            </a:r>
            <a:r>
              <a:rPr sz="769">
                <a:latin typeface="Times New Roman"/>
                <a:cs typeface="Times New Roman"/>
              </a:rPr>
              <a:t>and</a:t>
            </a:r>
            <a:r>
              <a:rPr sz="769" spc="-27">
                <a:latin typeface="Times New Roman"/>
                <a:cs typeface="Times New Roman"/>
              </a:rPr>
              <a:t> </a:t>
            </a:r>
            <a:r>
              <a:rPr sz="769" spc="-8">
                <a:latin typeface="Times New Roman"/>
                <a:cs typeface="Times New Roman"/>
              </a:rPr>
              <a:t>Jung-</a:t>
            </a:r>
            <a:r>
              <a:rPr sz="769">
                <a:latin typeface="Times New Roman"/>
                <a:cs typeface="Times New Roman"/>
              </a:rPr>
              <a:t>Te</a:t>
            </a:r>
            <a:r>
              <a:rPr sz="769" spc="-27">
                <a:latin typeface="Times New Roman"/>
                <a:cs typeface="Times New Roman"/>
              </a:rPr>
              <a:t> </a:t>
            </a:r>
            <a:r>
              <a:rPr sz="769">
                <a:latin typeface="Times New Roman"/>
                <a:cs typeface="Times New Roman"/>
              </a:rPr>
              <a:t>Chou.</a:t>
            </a:r>
            <a:r>
              <a:rPr sz="769" spc="-23">
                <a:latin typeface="Times New Roman"/>
                <a:cs typeface="Times New Roman"/>
              </a:rPr>
              <a:t> </a:t>
            </a:r>
            <a:r>
              <a:rPr sz="769">
                <a:latin typeface="Times New Roman"/>
                <a:cs typeface="Times New Roman"/>
              </a:rPr>
              <a:t>"Cyber</a:t>
            </a:r>
            <a:r>
              <a:rPr sz="769" spc="-27">
                <a:latin typeface="Times New Roman"/>
                <a:cs typeface="Times New Roman"/>
              </a:rPr>
              <a:t> </a:t>
            </a:r>
            <a:r>
              <a:rPr sz="769" spc="-8">
                <a:latin typeface="Times New Roman"/>
                <a:cs typeface="Times New Roman"/>
              </a:rPr>
              <a:t>security</a:t>
            </a:r>
            <a:r>
              <a:rPr sz="769" spc="-42">
                <a:latin typeface="Times New Roman"/>
                <a:cs typeface="Times New Roman"/>
              </a:rPr>
              <a:t> </a:t>
            </a:r>
            <a:r>
              <a:rPr sz="769">
                <a:latin typeface="Times New Roman"/>
                <a:cs typeface="Times New Roman"/>
              </a:rPr>
              <a:t>of</a:t>
            </a:r>
            <a:r>
              <a:rPr sz="769" spc="-23">
                <a:latin typeface="Times New Roman"/>
                <a:cs typeface="Times New Roman"/>
              </a:rPr>
              <a:t> </a:t>
            </a:r>
            <a:r>
              <a:rPr sz="769">
                <a:latin typeface="Times New Roman"/>
                <a:cs typeface="Times New Roman"/>
              </a:rPr>
              <a:t>smart</a:t>
            </a:r>
            <a:r>
              <a:rPr sz="769" spc="-23">
                <a:latin typeface="Times New Roman"/>
                <a:cs typeface="Times New Roman"/>
              </a:rPr>
              <a:t> </a:t>
            </a:r>
            <a:r>
              <a:rPr sz="769" spc="-15">
                <a:latin typeface="Times New Roman"/>
                <a:cs typeface="Times New Roman"/>
              </a:rPr>
              <a:t>grid: 	</a:t>
            </a:r>
            <a:r>
              <a:rPr sz="769">
                <a:latin typeface="Times New Roman"/>
                <a:cs typeface="Times New Roman"/>
              </a:rPr>
              <a:t>attacks</a:t>
            </a:r>
            <a:r>
              <a:rPr sz="769" spc="112">
                <a:latin typeface="Times New Roman"/>
                <a:cs typeface="Times New Roman"/>
              </a:rPr>
              <a:t> </a:t>
            </a:r>
            <a:r>
              <a:rPr sz="769">
                <a:latin typeface="Times New Roman"/>
                <a:cs typeface="Times New Roman"/>
              </a:rPr>
              <a:t>and</a:t>
            </a:r>
            <a:r>
              <a:rPr sz="769" spc="115">
                <a:latin typeface="Times New Roman"/>
                <a:cs typeface="Times New Roman"/>
              </a:rPr>
              <a:t> </a:t>
            </a:r>
            <a:r>
              <a:rPr sz="769">
                <a:latin typeface="Times New Roman"/>
                <a:cs typeface="Times New Roman"/>
              </a:rPr>
              <a:t>defenses."</a:t>
            </a:r>
            <a:r>
              <a:rPr sz="769" spc="119">
                <a:latin typeface="Times New Roman"/>
                <a:cs typeface="Times New Roman"/>
              </a:rPr>
              <a:t> </a:t>
            </a:r>
            <a:r>
              <a:rPr sz="769">
                <a:latin typeface="Times New Roman"/>
                <a:cs typeface="Times New Roman"/>
              </a:rPr>
              <a:t>In</a:t>
            </a:r>
            <a:r>
              <a:rPr sz="769" spc="-4">
                <a:latin typeface="Times New Roman"/>
                <a:cs typeface="Times New Roman"/>
              </a:rPr>
              <a:t> </a:t>
            </a:r>
            <a:r>
              <a:rPr sz="769">
                <a:latin typeface="Times New Roman"/>
                <a:cs typeface="Times New Roman"/>
              </a:rPr>
              <a:t>ICC</a:t>
            </a:r>
            <a:r>
              <a:rPr sz="769" spc="112">
                <a:latin typeface="Times New Roman"/>
                <a:cs typeface="Times New Roman"/>
              </a:rPr>
              <a:t> </a:t>
            </a:r>
            <a:r>
              <a:rPr sz="769" spc="-8">
                <a:latin typeface="Times New Roman"/>
                <a:cs typeface="Times New Roman"/>
              </a:rPr>
              <a:t>2020-</a:t>
            </a:r>
            <a:r>
              <a:rPr sz="769">
                <a:latin typeface="Times New Roman"/>
                <a:cs typeface="Times New Roman"/>
              </a:rPr>
              <a:t>2020</a:t>
            </a:r>
            <a:r>
              <a:rPr sz="769" spc="108">
                <a:latin typeface="Times New Roman"/>
                <a:cs typeface="Times New Roman"/>
              </a:rPr>
              <a:t> </a:t>
            </a:r>
            <a:r>
              <a:rPr sz="769" spc="-15">
                <a:latin typeface="Times New Roman"/>
                <a:cs typeface="Times New Roman"/>
              </a:rPr>
              <a:t>IEEE 	</a:t>
            </a:r>
            <a:r>
              <a:rPr sz="769">
                <a:latin typeface="Times New Roman"/>
                <a:cs typeface="Times New Roman"/>
              </a:rPr>
              <a:t>International</a:t>
            </a:r>
            <a:r>
              <a:rPr sz="769" spc="312">
                <a:latin typeface="Times New Roman"/>
                <a:cs typeface="Times New Roman"/>
              </a:rPr>
              <a:t> </a:t>
            </a:r>
            <a:r>
              <a:rPr sz="769">
                <a:latin typeface="Times New Roman"/>
                <a:cs typeface="Times New Roman"/>
              </a:rPr>
              <a:t>Conference</a:t>
            </a:r>
            <a:r>
              <a:rPr sz="769" spc="315">
                <a:latin typeface="Times New Roman"/>
                <a:cs typeface="Times New Roman"/>
              </a:rPr>
              <a:t> </a:t>
            </a:r>
            <a:r>
              <a:rPr sz="769">
                <a:latin typeface="Times New Roman"/>
                <a:cs typeface="Times New Roman"/>
              </a:rPr>
              <a:t>on</a:t>
            </a:r>
            <a:r>
              <a:rPr sz="769" spc="315">
                <a:latin typeface="Times New Roman"/>
                <a:cs typeface="Times New Roman"/>
              </a:rPr>
              <a:t> </a:t>
            </a:r>
            <a:r>
              <a:rPr sz="769" spc="-8">
                <a:latin typeface="Times New Roman"/>
                <a:cs typeface="Times New Roman"/>
              </a:rPr>
              <a:t>Communications 	</a:t>
            </a:r>
            <a:r>
              <a:rPr sz="769">
                <a:latin typeface="Times New Roman"/>
                <a:cs typeface="Times New Roman"/>
              </a:rPr>
              <a:t>(ICC),</a:t>
            </a:r>
            <a:r>
              <a:rPr sz="769" spc="-15">
                <a:latin typeface="Times New Roman"/>
                <a:cs typeface="Times New Roman"/>
              </a:rPr>
              <a:t> </a:t>
            </a:r>
            <a:r>
              <a:rPr sz="769">
                <a:latin typeface="Times New Roman"/>
                <a:cs typeface="Times New Roman"/>
              </a:rPr>
              <a:t>pp.</a:t>
            </a:r>
            <a:r>
              <a:rPr sz="769" spc="-12">
                <a:latin typeface="Times New Roman"/>
                <a:cs typeface="Times New Roman"/>
              </a:rPr>
              <a:t> </a:t>
            </a:r>
            <a:r>
              <a:rPr sz="769" spc="-8">
                <a:latin typeface="Times New Roman"/>
                <a:cs typeface="Times New Roman"/>
              </a:rPr>
              <a:t>1-</a:t>
            </a:r>
            <a:r>
              <a:rPr sz="769">
                <a:latin typeface="Times New Roman"/>
                <a:cs typeface="Times New Roman"/>
              </a:rPr>
              <a:t>6.</a:t>
            </a:r>
            <a:r>
              <a:rPr sz="769" spc="-12">
                <a:latin typeface="Times New Roman"/>
                <a:cs typeface="Times New Roman"/>
              </a:rPr>
              <a:t> </a:t>
            </a:r>
            <a:r>
              <a:rPr sz="769">
                <a:latin typeface="Times New Roman"/>
                <a:cs typeface="Times New Roman"/>
              </a:rPr>
              <a:t>IEEE,</a:t>
            </a:r>
            <a:r>
              <a:rPr sz="769" spc="-12">
                <a:latin typeface="Times New Roman"/>
                <a:cs typeface="Times New Roman"/>
              </a:rPr>
              <a:t> </a:t>
            </a:r>
            <a:r>
              <a:rPr sz="769" spc="-15">
                <a:latin typeface="Times New Roman"/>
                <a:cs typeface="Times New Roman"/>
              </a:rPr>
              <a:t>2020.</a:t>
            </a:r>
            <a:endParaRPr sz="769">
              <a:latin typeface="Times New Roman"/>
              <a:cs typeface="Times New Roman"/>
            </a:endParaRPr>
          </a:p>
          <a:p>
            <a:pPr marL="194873" marR="67888" indent="-185593" algn="just">
              <a:lnSpc>
                <a:spcPts val="877"/>
              </a:lnSpc>
              <a:spcBef>
                <a:spcPts val="15"/>
              </a:spcBef>
              <a:buAutoNum type="arabicPlain" startAt="19"/>
              <a:tabLst>
                <a:tab pos="220270" algn="l"/>
              </a:tabLst>
            </a:pPr>
            <a:r>
              <a:rPr sz="769">
                <a:latin typeface="Times New Roman"/>
                <a:cs typeface="Times New Roman"/>
              </a:rPr>
              <a:t>Kumar,</a:t>
            </a:r>
            <a:r>
              <a:rPr sz="769" spc="112">
                <a:latin typeface="Times New Roman"/>
                <a:cs typeface="Times New Roman"/>
              </a:rPr>
              <a:t> </a:t>
            </a:r>
            <a:r>
              <a:rPr sz="769">
                <a:latin typeface="Times New Roman"/>
                <a:cs typeface="Times New Roman"/>
              </a:rPr>
              <a:t>M.</a:t>
            </a:r>
            <a:r>
              <a:rPr sz="769" spc="115">
                <a:latin typeface="Times New Roman"/>
                <a:cs typeface="Times New Roman"/>
              </a:rPr>
              <a:t> </a:t>
            </a:r>
            <a:r>
              <a:rPr sz="769">
                <a:latin typeface="Times New Roman"/>
                <a:cs typeface="Times New Roman"/>
              </a:rPr>
              <a:t>Keerthi,</a:t>
            </a:r>
            <a:r>
              <a:rPr sz="769" spc="115">
                <a:latin typeface="Times New Roman"/>
                <a:cs typeface="Times New Roman"/>
              </a:rPr>
              <a:t> </a:t>
            </a:r>
            <a:r>
              <a:rPr sz="769">
                <a:latin typeface="Times New Roman"/>
                <a:cs typeface="Times New Roman"/>
              </a:rPr>
              <a:t>B.</a:t>
            </a:r>
            <a:r>
              <a:rPr sz="769" spc="112">
                <a:latin typeface="Times New Roman"/>
                <a:cs typeface="Times New Roman"/>
              </a:rPr>
              <a:t> </a:t>
            </a:r>
            <a:r>
              <a:rPr sz="769">
                <a:latin typeface="Times New Roman"/>
                <a:cs typeface="Times New Roman"/>
              </a:rPr>
              <a:t>D.</a:t>
            </a:r>
            <a:r>
              <a:rPr sz="769" spc="115">
                <a:latin typeface="Times New Roman"/>
                <a:cs typeface="Times New Roman"/>
              </a:rPr>
              <a:t> </a:t>
            </a:r>
            <a:r>
              <a:rPr sz="769">
                <a:latin typeface="Times New Roman"/>
                <a:cs typeface="Times New Roman"/>
              </a:rPr>
              <a:t>Parameshachari,</a:t>
            </a:r>
            <a:r>
              <a:rPr sz="769" spc="112">
                <a:latin typeface="Times New Roman"/>
                <a:cs typeface="Times New Roman"/>
              </a:rPr>
              <a:t> </a:t>
            </a:r>
            <a:r>
              <a:rPr sz="769" spc="-19">
                <a:latin typeface="Times New Roman"/>
                <a:cs typeface="Times New Roman"/>
              </a:rPr>
              <a:t>S. 	</a:t>
            </a:r>
            <a:r>
              <a:rPr sz="769">
                <a:latin typeface="Times New Roman"/>
                <a:cs typeface="Times New Roman"/>
              </a:rPr>
              <a:t>Prabu,</a:t>
            </a:r>
            <a:r>
              <a:rPr sz="769" spc="108">
                <a:latin typeface="Times New Roman"/>
                <a:cs typeface="Times New Roman"/>
              </a:rPr>
              <a:t> </a:t>
            </a:r>
            <a:r>
              <a:rPr sz="769">
                <a:latin typeface="Times New Roman"/>
                <a:cs typeface="Times New Roman"/>
              </a:rPr>
              <a:t>and</a:t>
            </a:r>
            <a:r>
              <a:rPr sz="769" spc="100">
                <a:latin typeface="Times New Roman"/>
                <a:cs typeface="Times New Roman"/>
              </a:rPr>
              <a:t> </a:t>
            </a:r>
            <a:r>
              <a:rPr sz="769">
                <a:latin typeface="Times New Roman"/>
                <a:cs typeface="Times New Roman"/>
              </a:rPr>
              <a:t>Silvia</a:t>
            </a:r>
            <a:r>
              <a:rPr sz="769" spc="108">
                <a:latin typeface="Times New Roman"/>
                <a:cs typeface="Times New Roman"/>
              </a:rPr>
              <a:t> </a:t>
            </a:r>
            <a:r>
              <a:rPr sz="769">
                <a:latin typeface="Times New Roman"/>
                <a:cs typeface="Times New Roman"/>
              </a:rPr>
              <a:t>liberata</a:t>
            </a:r>
            <a:r>
              <a:rPr sz="769" spc="108">
                <a:latin typeface="Times New Roman"/>
                <a:cs typeface="Times New Roman"/>
              </a:rPr>
              <a:t> </a:t>
            </a:r>
            <a:r>
              <a:rPr sz="769">
                <a:latin typeface="Times New Roman"/>
                <a:cs typeface="Times New Roman"/>
              </a:rPr>
              <a:t>Ullo.</a:t>
            </a:r>
            <a:r>
              <a:rPr sz="769" spc="100">
                <a:latin typeface="Times New Roman"/>
                <a:cs typeface="Times New Roman"/>
              </a:rPr>
              <a:t> </a:t>
            </a:r>
            <a:r>
              <a:rPr sz="769" spc="-8">
                <a:latin typeface="Times New Roman"/>
                <a:cs typeface="Times New Roman"/>
              </a:rPr>
              <a:t>"Comparative</a:t>
            </a:r>
            <a:endParaRPr sz="769">
              <a:latin typeface="Times New Roman"/>
              <a:cs typeface="Times New Roman"/>
            </a:endParaRPr>
          </a:p>
          <a:p>
            <a:pPr marL="220270" marR="69353" algn="just">
              <a:lnSpc>
                <a:spcPts val="885"/>
              </a:lnSpc>
              <a:spcBef>
                <a:spcPts val="4"/>
              </a:spcBef>
            </a:pPr>
            <a:r>
              <a:rPr sz="769">
                <a:latin typeface="Times New Roman"/>
                <a:cs typeface="Times New Roman"/>
              </a:rPr>
              <a:t>Analysis</a:t>
            </a:r>
            <a:r>
              <a:rPr sz="769" spc="192">
                <a:latin typeface="Times New Roman"/>
                <a:cs typeface="Times New Roman"/>
              </a:rPr>
              <a:t> </a:t>
            </a:r>
            <a:r>
              <a:rPr sz="769">
                <a:latin typeface="Times New Roman"/>
                <a:cs typeface="Times New Roman"/>
              </a:rPr>
              <a:t>to</a:t>
            </a:r>
            <a:r>
              <a:rPr sz="769" spc="195">
                <a:latin typeface="Times New Roman"/>
                <a:cs typeface="Times New Roman"/>
              </a:rPr>
              <a:t> </a:t>
            </a:r>
            <a:r>
              <a:rPr sz="769">
                <a:latin typeface="Times New Roman"/>
                <a:cs typeface="Times New Roman"/>
              </a:rPr>
              <a:t>Identify</a:t>
            </a:r>
            <a:r>
              <a:rPr sz="769" spc="181">
                <a:latin typeface="Times New Roman"/>
                <a:cs typeface="Times New Roman"/>
              </a:rPr>
              <a:t> </a:t>
            </a:r>
            <a:r>
              <a:rPr sz="769">
                <a:latin typeface="Times New Roman"/>
                <a:cs typeface="Times New Roman"/>
              </a:rPr>
              <a:t>Efficient</a:t>
            </a:r>
            <a:r>
              <a:rPr sz="769" spc="192">
                <a:latin typeface="Times New Roman"/>
                <a:cs typeface="Times New Roman"/>
              </a:rPr>
              <a:t> </a:t>
            </a:r>
            <a:r>
              <a:rPr sz="769">
                <a:latin typeface="Times New Roman"/>
                <a:cs typeface="Times New Roman"/>
              </a:rPr>
              <a:t>Technique</a:t>
            </a:r>
            <a:r>
              <a:rPr sz="769" spc="200">
                <a:latin typeface="Times New Roman"/>
                <a:cs typeface="Times New Roman"/>
              </a:rPr>
              <a:t> </a:t>
            </a:r>
            <a:r>
              <a:rPr sz="769" spc="-19">
                <a:latin typeface="Times New Roman"/>
                <a:cs typeface="Times New Roman"/>
              </a:rPr>
              <a:t>for </a:t>
            </a:r>
            <a:r>
              <a:rPr sz="769">
                <a:latin typeface="Times New Roman"/>
                <a:cs typeface="Times New Roman"/>
              </a:rPr>
              <a:t>Interfacing</a:t>
            </a:r>
            <a:r>
              <a:rPr sz="769" spc="169">
                <a:latin typeface="Times New Roman"/>
                <a:cs typeface="Times New Roman"/>
              </a:rPr>
              <a:t> </a:t>
            </a:r>
            <a:r>
              <a:rPr sz="769">
                <a:latin typeface="Times New Roman"/>
                <a:cs typeface="Times New Roman"/>
              </a:rPr>
              <a:t>BCI</a:t>
            </a:r>
            <a:r>
              <a:rPr sz="769" spc="176">
                <a:latin typeface="Times New Roman"/>
                <a:cs typeface="Times New Roman"/>
              </a:rPr>
              <a:t> </a:t>
            </a:r>
            <a:r>
              <a:rPr sz="769">
                <a:latin typeface="Times New Roman"/>
                <a:cs typeface="Times New Roman"/>
              </a:rPr>
              <a:t>System."</a:t>
            </a:r>
            <a:r>
              <a:rPr sz="769" spc="185">
                <a:latin typeface="Times New Roman"/>
                <a:cs typeface="Times New Roman"/>
              </a:rPr>
              <a:t> </a:t>
            </a:r>
            <a:r>
              <a:rPr sz="769">
                <a:latin typeface="Times New Roman"/>
                <a:cs typeface="Times New Roman"/>
              </a:rPr>
              <a:t>In</a:t>
            </a:r>
            <a:r>
              <a:rPr sz="769" spc="-4">
                <a:latin typeface="Times New Roman"/>
                <a:cs typeface="Times New Roman"/>
              </a:rPr>
              <a:t> </a:t>
            </a:r>
            <a:r>
              <a:rPr sz="769">
                <a:latin typeface="Times New Roman"/>
                <a:cs typeface="Times New Roman"/>
              </a:rPr>
              <a:t>IOP</a:t>
            </a:r>
            <a:r>
              <a:rPr sz="769" spc="181">
                <a:latin typeface="Times New Roman"/>
                <a:cs typeface="Times New Roman"/>
              </a:rPr>
              <a:t> </a:t>
            </a:r>
            <a:r>
              <a:rPr sz="769" spc="-8">
                <a:latin typeface="Times New Roman"/>
                <a:cs typeface="Times New Roman"/>
              </a:rPr>
              <a:t>Conference </a:t>
            </a:r>
            <a:r>
              <a:rPr sz="769">
                <a:latin typeface="Times New Roman"/>
                <a:cs typeface="Times New Roman"/>
              </a:rPr>
              <a:t>Series:</a:t>
            </a:r>
            <a:r>
              <a:rPr sz="769" spc="-12">
                <a:latin typeface="Times New Roman"/>
                <a:cs typeface="Times New Roman"/>
              </a:rPr>
              <a:t> </a:t>
            </a:r>
            <a:r>
              <a:rPr sz="769">
                <a:latin typeface="Times New Roman"/>
                <a:cs typeface="Times New Roman"/>
              </a:rPr>
              <a:t>Materials Science</a:t>
            </a:r>
            <a:r>
              <a:rPr sz="769" spc="-4">
                <a:latin typeface="Times New Roman"/>
                <a:cs typeface="Times New Roman"/>
              </a:rPr>
              <a:t> </a:t>
            </a:r>
            <a:r>
              <a:rPr sz="769">
                <a:latin typeface="Times New Roman"/>
                <a:cs typeface="Times New Roman"/>
              </a:rPr>
              <a:t>and</a:t>
            </a:r>
            <a:r>
              <a:rPr sz="769" spc="-8">
                <a:latin typeface="Times New Roman"/>
                <a:cs typeface="Times New Roman"/>
              </a:rPr>
              <a:t> Engineering,</a:t>
            </a:r>
            <a:r>
              <a:rPr sz="769" spc="4">
                <a:latin typeface="Times New Roman"/>
                <a:cs typeface="Times New Roman"/>
              </a:rPr>
              <a:t> </a:t>
            </a:r>
            <a:r>
              <a:rPr sz="769" spc="-15">
                <a:latin typeface="Times New Roman"/>
                <a:cs typeface="Times New Roman"/>
              </a:rPr>
              <a:t>vol.</a:t>
            </a:r>
            <a:endParaRPr sz="769">
              <a:latin typeface="Times New Roman"/>
              <a:cs typeface="Times New Roman"/>
            </a:endParaRPr>
          </a:p>
          <a:p>
            <a:pPr marL="220270" algn="just">
              <a:lnSpc>
                <a:spcPts val="850"/>
              </a:lnSpc>
            </a:pPr>
            <a:r>
              <a:rPr sz="769">
                <a:latin typeface="Times New Roman"/>
                <a:cs typeface="Times New Roman"/>
              </a:rPr>
              <a:t>925,</a:t>
            </a:r>
            <a:r>
              <a:rPr sz="769" spc="-15">
                <a:latin typeface="Times New Roman"/>
                <a:cs typeface="Times New Roman"/>
              </a:rPr>
              <a:t> </a:t>
            </a:r>
            <a:r>
              <a:rPr sz="769">
                <a:latin typeface="Times New Roman"/>
                <a:cs typeface="Times New Roman"/>
              </a:rPr>
              <a:t>no.</a:t>
            </a:r>
            <a:r>
              <a:rPr sz="769" spc="-23">
                <a:latin typeface="Times New Roman"/>
                <a:cs typeface="Times New Roman"/>
              </a:rPr>
              <a:t> </a:t>
            </a:r>
            <a:r>
              <a:rPr sz="769">
                <a:latin typeface="Times New Roman"/>
                <a:cs typeface="Times New Roman"/>
              </a:rPr>
              <a:t>1,</a:t>
            </a:r>
            <a:r>
              <a:rPr sz="769" spc="-15">
                <a:latin typeface="Times New Roman"/>
                <a:cs typeface="Times New Roman"/>
              </a:rPr>
              <a:t> </a:t>
            </a:r>
            <a:r>
              <a:rPr sz="769">
                <a:latin typeface="Times New Roman"/>
                <a:cs typeface="Times New Roman"/>
              </a:rPr>
              <a:t>p.</a:t>
            </a:r>
            <a:r>
              <a:rPr sz="769" spc="-23">
                <a:latin typeface="Times New Roman"/>
                <a:cs typeface="Times New Roman"/>
              </a:rPr>
              <a:t> </a:t>
            </a:r>
            <a:r>
              <a:rPr sz="769">
                <a:latin typeface="Times New Roman"/>
                <a:cs typeface="Times New Roman"/>
              </a:rPr>
              <a:t>012062.</a:t>
            </a:r>
            <a:r>
              <a:rPr sz="769" spc="-12">
                <a:latin typeface="Times New Roman"/>
                <a:cs typeface="Times New Roman"/>
              </a:rPr>
              <a:t> </a:t>
            </a:r>
            <a:r>
              <a:rPr sz="769">
                <a:latin typeface="Times New Roman"/>
                <a:cs typeface="Times New Roman"/>
              </a:rPr>
              <a:t>IOP</a:t>
            </a:r>
            <a:r>
              <a:rPr sz="769" spc="-8">
                <a:latin typeface="Times New Roman"/>
                <a:cs typeface="Times New Roman"/>
              </a:rPr>
              <a:t> </a:t>
            </a:r>
            <a:r>
              <a:rPr sz="769">
                <a:latin typeface="Times New Roman"/>
                <a:cs typeface="Times New Roman"/>
              </a:rPr>
              <a:t>Publishing,</a:t>
            </a:r>
            <a:r>
              <a:rPr sz="769" spc="-15">
                <a:latin typeface="Times New Roman"/>
                <a:cs typeface="Times New Roman"/>
              </a:rPr>
              <a:t> 2020</a:t>
            </a:r>
            <a:endParaRPr sz="769">
              <a:latin typeface="Times New Roman"/>
              <a:cs typeface="Times New Roman"/>
            </a:endParaRPr>
          </a:p>
          <a:p>
            <a:pPr marL="194873" marR="4396" indent="-185593" algn="just">
              <a:lnSpc>
                <a:spcPct val="95800"/>
              </a:lnSpc>
              <a:spcBef>
                <a:spcPts val="19"/>
              </a:spcBef>
              <a:buAutoNum type="arabicPlain" startAt="22"/>
              <a:tabLst>
                <a:tab pos="220270" algn="l"/>
              </a:tabLst>
            </a:pPr>
            <a:r>
              <a:rPr sz="769">
                <a:latin typeface="Times New Roman"/>
                <a:cs typeface="Times New Roman"/>
              </a:rPr>
              <a:t>Rajendran,</a:t>
            </a:r>
            <a:r>
              <a:rPr sz="769" spc="204">
                <a:latin typeface="Times New Roman"/>
                <a:cs typeface="Times New Roman"/>
              </a:rPr>
              <a:t> </a:t>
            </a:r>
            <a:r>
              <a:rPr sz="769">
                <a:latin typeface="Times New Roman"/>
                <a:cs typeface="Times New Roman"/>
              </a:rPr>
              <a:t>Ganesh</a:t>
            </a:r>
            <a:r>
              <a:rPr sz="769" spc="195">
                <a:latin typeface="Times New Roman"/>
                <a:cs typeface="Times New Roman"/>
              </a:rPr>
              <a:t> </a:t>
            </a:r>
            <a:r>
              <a:rPr sz="769">
                <a:latin typeface="Times New Roman"/>
                <a:cs typeface="Times New Roman"/>
              </a:rPr>
              <a:t>B.,</a:t>
            </a:r>
            <a:r>
              <a:rPr sz="769" spc="204">
                <a:latin typeface="Times New Roman"/>
                <a:cs typeface="Times New Roman"/>
              </a:rPr>
              <a:t> </a:t>
            </a:r>
            <a:r>
              <a:rPr sz="769">
                <a:latin typeface="Times New Roman"/>
                <a:cs typeface="Times New Roman"/>
              </a:rPr>
              <a:t>Uma</a:t>
            </a:r>
            <a:r>
              <a:rPr sz="769" spc="212">
                <a:latin typeface="Times New Roman"/>
                <a:cs typeface="Times New Roman"/>
              </a:rPr>
              <a:t> </a:t>
            </a:r>
            <a:r>
              <a:rPr sz="769">
                <a:latin typeface="Times New Roman"/>
                <a:cs typeface="Times New Roman"/>
              </a:rPr>
              <a:t>M.</a:t>
            </a:r>
            <a:r>
              <a:rPr sz="769" spc="204">
                <a:latin typeface="Times New Roman"/>
                <a:cs typeface="Times New Roman"/>
              </a:rPr>
              <a:t> </a:t>
            </a:r>
            <a:r>
              <a:rPr sz="769" spc="-8">
                <a:latin typeface="Times New Roman"/>
                <a:cs typeface="Times New Roman"/>
              </a:rPr>
              <a:t>Kumarasamy, 	</a:t>
            </a:r>
            <a:r>
              <a:rPr sz="769">
                <a:latin typeface="Times New Roman"/>
                <a:cs typeface="Times New Roman"/>
              </a:rPr>
              <a:t>Chiara</a:t>
            </a:r>
            <a:r>
              <a:rPr sz="769" spc="46">
                <a:latin typeface="Times New Roman"/>
                <a:cs typeface="Times New Roman"/>
              </a:rPr>
              <a:t> </a:t>
            </a:r>
            <a:r>
              <a:rPr sz="769">
                <a:latin typeface="Times New Roman"/>
                <a:cs typeface="Times New Roman"/>
              </a:rPr>
              <a:t>Zarro,</a:t>
            </a:r>
            <a:r>
              <a:rPr sz="769" spc="35">
                <a:latin typeface="Times New Roman"/>
                <a:cs typeface="Times New Roman"/>
              </a:rPr>
              <a:t> </a:t>
            </a:r>
            <a:r>
              <a:rPr sz="769">
                <a:latin typeface="Times New Roman"/>
                <a:cs typeface="Times New Roman"/>
              </a:rPr>
              <a:t>Parameshachari</a:t>
            </a:r>
            <a:r>
              <a:rPr sz="769" spc="46">
                <a:latin typeface="Times New Roman"/>
                <a:cs typeface="Times New Roman"/>
              </a:rPr>
              <a:t> </a:t>
            </a:r>
            <a:r>
              <a:rPr sz="769">
                <a:latin typeface="Times New Roman"/>
                <a:cs typeface="Times New Roman"/>
              </a:rPr>
              <a:t>B.</a:t>
            </a:r>
            <a:r>
              <a:rPr sz="769" spc="35">
                <a:latin typeface="Times New Roman"/>
                <a:cs typeface="Times New Roman"/>
              </a:rPr>
              <a:t> </a:t>
            </a:r>
            <a:r>
              <a:rPr sz="769" spc="-8">
                <a:latin typeface="Times New Roman"/>
                <a:cs typeface="Times New Roman"/>
              </a:rPr>
              <a:t>Divakarachari, 	</a:t>
            </a:r>
            <a:r>
              <a:rPr sz="769">
                <a:latin typeface="Times New Roman"/>
                <a:cs typeface="Times New Roman"/>
              </a:rPr>
              <a:t>and</a:t>
            </a:r>
            <a:r>
              <a:rPr sz="769" spc="204">
                <a:latin typeface="Times New Roman"/>
                <a:cs typeface="Times New Roman"/>
              </a:rPr>
              <a:t> </a:t>
            </a:r>
            <a:r>
              <a:rPr sz="769">
                <a:latin typeface="Times New Roman"/>
                <a:cs typeface="Times New Roman"/>
              </a:rPr>
              <a:t>Silvia</a:t>
            </a:r>
            <a:r>
              <a:rPr sz="769" spc="204">
                <a:latin typeface="Times New Roman"/>
                <a:cs typeface="Times New Roman"/>
              </a:rPr>
              <a:t> </a:t>
            </a:r>
            <a:r>
              <a:rPr sz="769">
                <a:latin typeface="Times New Roman"/>
                <a:cs typeface="Times New Roman"/>
              </a:rPr>
              <a:t>L.</a:t>
            </a:r>
            <a:r>
              <a:rPr sz="769" spc="204">
                <a:latin typeface="Times New Roman"/>
                <a:cs typeface="Times New Roman"/>
              </a:rPr>
              <a:t> </a:t>
            </a:r>
            <a:r>
              <a:rPr sz="769">
                <a:latin typeface="Times New Roman"/>
                <a:cs typeface="Times New Roman"/>
              </a:rPr>
              <a:t>Ullo.</a:t>
            </a:r>
            <a:r>
              <a:rPr sz="769" spc="204">
                <a:latin typeface="Times New Roman"/>
                <a:cs typeface="Times New Roman"/>
              </a:rPr>
              <a:t> </a:t>
            </a:r>
            <a:r>
              <a:rPr sz="769" spc="-8">
                <a:latin typeface="Times New Roman"/>
                <a:cs typeface="Times New Roman"/>
              </a:rPr>
              <a:t>"Land-</a:t>
            </a:r>
            <a:r>
              <a:rPr sz="769">
                <a:latin typeface="Times New Roman"/>
                <a:cs typeface="Times New Roman"/>
              </a:rPr>
              <a:t>use</a:t>
            </a:r>
            <a:r>
              <a:rPr sz="769" spc="204">
                <a:latin typeface="Times New Roman"/>
                <a:cs typeface="Times New Roman"/>
              </a:rPr>
              <a:t> </a:t>
            </a:r>
            <a:r>
              <a:rPr sz="769">
                <a:latin typeface="Times New Roman"/>
                <a:cs typeface="Times New Roman"/>
              </a:rPr>
              <a:t>and</a:t>
            </a:r>
            <a:r>
              <a:rPr sz="769" spc="208">
                <a:latin typeface="Times New Roman"/>
                <a:cs typeface="Times New Roman"/>
              </a:rPr>
              <a:t> </a:t>
            </a:r>
            <a:r>
              <a:rPr sz="769" spc="-8">
                <a:latin typeface="Times New Roman"/>
                <a:cs typeface="Times New Roman"/>
              </a:rPr>
              <a:t>land-</a:t>
            </a:r>
            <a:r>
              <a:rPr sz="769" spc="-15">
                <a:latin typeface="Times New Roman"/>
                <a:cs typeface="Times New Roman"/>
              </a:rPr>
              <a:t>cover 	</a:t>
            </a:r>
            <a:r>
              <a:rPr sz="769" spc="-8">
                <a:latin typeface="Times New Roman"/>
                <a:cs typeface="Times New Roman"/>
              </a:rPr>
              <a:t>classification</a:t>
            </a:r>
            <a:r>
              <a:rPr sz="769" spc="-12">
                <a:latin typeface="Times New Roman"/>
                <a:cs typeface="Times New Roman"/>
              </a:rPr>
              <a:t> </a:t>
            </a:r>
            <a:r>
              <a:rPr sz="769">
                <a:latin typeface="Times New Roman"/>
                <a:cs typeface="Times New Roman"/>
              </a:rPr>
              <a:t>using</a:t>
            </a:r>
            <a:r>
              <a:rPr sz="769" spc="-8">
                <a:latin typeface="Times New Roman"/>
                <a:cs typeface="Times New Roman"/>
              </a:rPr>
              <a:t> </a:t>
            </a:r>
            <a:r>
              <a:rPr sz="769">
                <a:latin typeface="Times New Roman"/>
                <a:cs typeface="Times New Roman"/>
              </a:rPr>
              <a:t>a</a:t>
            </a:r>
            <a:r>
              <a:rPr sz="769" spc="-4">
                <a:latin typeface="Times New Roman"/>
                <a:cs typeface="Times New Roman"/>
              </a:rPr>
              <a:t> </a:t>
            </a:r>
            <a:r>
              <a:rPr sz="769" spc="-8">
                <a:latin typeface="Times New Roman"/>
                <a:cs typeface="Times New Roman"/>
              </a:rPr>
              <a:t>human group-</a:t>
            </a:r>
            <a:r>
              <a:rPr sz="769">
                <a:latin typeface="Times New Roman"/>
                <a:cs typeface="Times New Roman"/>
              </a:rPr>
              <a:t>based </a:t>
            </a:r>
            <a:r>
              <a:rPr sz="769" spc="-8">
                <a:latin typeface="Times New Roman"/>
                <a:cs typeface="Times New Roman"/>
              </a:rPr>
              <a:t>particle 	</a:t>
            </a:r>
            <a:r>
              <a:rPr sz="769">
                <a:latin typeface="Times New Roman"/>
                <a:cs typeface="Times New Roman"/>
              </a:rPr>
              <a:t>swarm</a:t>
            </a:r>
            <a:r>
              <a:rPr sz="769" spc="185">
                <a:latin typeface="Times New Roman"/>
                <a:cs typeface="Times New Roman"/>
              </a:rPr>
              <a:t> </a:t>
            </a:r>
            <a:r>
              <a:rPr sz="769">
                <a:latin typeface="Times New Roman"/>
                <a:cs typeface="Times New Roman"/>
              </a:rPr>
              <a:t>optimization</a:t>
            </a:r>
            <a:r>
              <a:rPr sz="769" spc="195">
                <a:latin typeface="Times New Roman"/>
                <a:cs typeface="Times New Roman"/>
              </a:rPr>
              <a:t> </a:t>
            </a:r>
            <a:r>
              <a:rPr sz="769">
                <a:latin typeface="Times New Roman"/>
                <a:cs typeface="Times New Roman"/>
              </a:rPr>
              <a:t>algorithm</a:t>
            </a:r>
            <a:r>
              <a:rPr sz="769" spc="200">
                <a:latin typeface="Times New Roman"/>
                <a:cs typeface="Times New Roman"/>
              </a:rPr>
              <a:t> </a:t>
            </a:r>
            <a:r>
              <a:rPr sz="769">
                <a:latin typeface="Times New Roman"/>
                <a:cs typeface="Times New Roman"/>
              </a:rPr>
              <a:t>with</a:t>
            </a:r>
            <a:r>
              <a:rPr sz="769" spc="195">
                <a:latin typeface="Times New Roman"/>
                <a:cs typeface="Times New Roman"/>
              </a:rPr>
              <a:t> </a:t>
            </a:r>
            <a:r>
              <a:rPr sz="769">
                <a:latin typeface="Times New Roman"/>
                <a:cs typeface="Times New Roman"/>
              </a:rPr>
              <a:t>an</a:t>
            </a:r>
            <a:r>
              <a:rPr sz="769" spc="195">
                <a:latin typeface="Times New Roman"/>
                <a:cs typeface="Times New Roman"/>
              </a:rPr>
              <a:t> </a:t>
            </a:r>
            <a:r>
              <a:rPr sz="769" spc="-15">
                <a:latin typeface="Times New Roman"/>
                <a:cs typeface="Times New Roman"/>
              </a:rPr>
              <a:t>LSTM 	</a:t>
            </a:r>
            <a:r>
              <a:rPr sz="769">
                <a:latin typeface="Times New Roman"/>
                <a:cs typeface="Times New Roman"/>
              </a:rPr>
              <a:t>Classifier</a:t>
            </a:r>
            <a:r>
              <a:rPr sz="769" spc="108">
                <a:latin typeface="Times New Roman"/>
                <a:cs typeface="Times New Roman"/>
              </a:rPr>
              <a:t>  </a:t>
            </a:r>
            <a:r>
              <a:rPr sz="769">
                <a:latin typeface="Times New Roman"/>
                <a:cs typeface="Times New Roman"/>
              </a:rPr>
              <a:t>on</a:t>
            </a:r>
            <a:r>
              <a:rPr sz="769" spc="108">
                <a:latin typeface="Times New Roman"/>
                <a:cs typeface="Times New Roman"/>
              </a:rPr>
              <a:t>  </a:t>
            </a:r>
            <a:r>
              <a:rPr sz="769">
                <a:latin typeface="Times New Roman"/>
                <a:cs typeface="Times New Roman"/>
              </a:rPr>
              <a:t>hybrid</a:t>
            </a:r>
            <a:r>
              <a:rPr sz="769" spc="108">
                <a:latin typeface="Times New Roman"/>
                <a:cs typeface="Times New Roman"/>
              </a:rPr>
              <a:t>  </a:t>
            </a:r>
            <a:r>
              <a:rPr sz="769" spc="-8">
                <a:latin typeface="Times New Roman"/>
                <a:cs typeface="Times New Roman"/>
              </a:rPr>
              <a:t>pre-</a:t>
            </a:r>
            <a:r>
              <a:rPr sz="769">
                <a:latin typeface="Times New Roman"/>
                <a:cs typeface="Times New Roman"/>
              </a:rPr>
              <a:t>processing</a:t>
            </a:r>
            <a:r>
              <a:rPr sz="769" spc="104">
                <a:latin typeface="Times New Roman"/>
                <a:cs typeface="Times New Roman"/>
              </a:rPr>
              <a:t>  </a:t>
            </a:r>
            <a:r>
              <a:rPr sz="769" spc="-8">
                <a:latin typeface="Times New Roman"/>
                <a:cs typeface="Times New Roman"/>
              </a:rPr>
              <a:t>remote-</a:t>
            </a:r>
            <a:endParaRPr sz="769">
              <a:latin typeface="Times New Roman"/>
              <a:cs typeface="Times New Roman"/>
            </a:endParaRPr>
          </a:p>
        </p:txBody>
      </p:sp>
      <p:sp>
        <p:nvSpPr>
          <p:cNvPr id="17" name="object 17"/>
          <p:cNvSpPr txBox="1"/>
          <p:nvPr/>
        </p:nvSpPr>
        <p:spPr>
          <a:xfrm>
            <a:off x="7497960" y="684350"/>
            <a:ext cx="2152395" cy="1146772"/>
          </a:xfrm>
          <a:prstGeom prst="rect">
            <a:avLst/>
          </a:prstGeom>
        </p:spPr>
        <p:txBody>
          <a:bodyPr vert="horz" wrap="square" lIns="0" tIns="17094" rIns="0" bIns="0" rtlCol="0">
            <a:spAutoFit/>
          </a:bodyPr>
          <a:lstStyle/>
          <a:p>
            <a:pPr marL="220758" marR="3907" algn="just">
              <a:lnSpc>
                <a:spcPts val="885"/>
              </a:lnSpc>
              <a:spcBef>
                <a:spcPts val="135"/>
              </a:spcBef>
            </a:pPr>
            <a:r>
              <a:rPr sz="769">
                <a:latin typeface="Times New Roman"/>
                <a:cs typeface="Times New Roman"/>
              </a:rPr>
              <a:t>sensing</a:t>
            </a:r>
            <a:r>
              <a:rPr sz="769" spc="338">
                <a:latin typeface="Times New Roman"/>
                <a:cs typeface="Times New Roman"/>
              </a:rPr>
              <a:t> </a:t>
            </a:r>
            <a:r>
              <a:rPr sz="769">
                <a:latin typeface="Times New Roman"/>
                <a:cs typeface="Times New Roman"/>
              </a:rPr>
              <a:t>images."</a:t>
            </a:r>
            <a:r>
              <a:rPr sz="769" spc="4">
                <a:latin typeface="Times New Roman"/>
                <a:cs typeface="Times New Roman"/>
              </a:rPr>
              <a:t> </a:t>
            </a:r>
            <a:r>
              <a:rPr sz="769">
                <a:latin typeface="Times New Roman"/>
                <a:cs typeface="Times New Roman"/>
              </a:rPr>
              <a:t>Remote</a:t>
            </a:r>
            <a:r>
              <a:rPr sz="769" spc="342">
                <a:latin typeface="Times New Roman"/>
                <a:cs typeface="Times New Roman"/>
              </a:rPr>
              <a:t> </a:t>
            </a:r>
            <a:r>
              <a:rPr sz="769">
                <a:latin typeface="Times New Roman"/>
                <a:cs typeface="Times New Roman"/>
              </a:rPr>
              <a:t>Sensing</a:t>
            </a:r>
            <a:r>
              <a:rPr sz="769" spc="-8">
                <a:latin typeface="Times New Roman"/>
                <a:cs typeface="Times New Roman"/>
              </a:rPr>
              <a:t> </a:t>
            </a:r>
            <a:r>
              <a:rPr sz="769">
                <a:latin typeface="Times New Roman"/>
                <a:cs typeface="Times New Roman"/>
              </a:rPr>
              <a:t>12,</a:t>
            </a:r>
            <a:r>
              <a:rPr sz="769" spc="342">
                <a:latin typeface="Times New Roman"/>
                <a:cs typeface="Times New Roman"/>
              </a:rPr>
              <a:t> </a:t>
            </a:r>
            <a:r>
              <a:rPr sz="769">
                <a:latin typeface="Times New Roman"/>
                <a:cs typeface="Times New Roman"/>
              </a:rPr>
              <a:t>no.</a:t>
            </a:r>
            <a:r>
              <a:rPr sz="769" spc="334">
                <a:latin typeface="Times New Roman"/>
                <a:cs typeface="Times New Roman"/>
              </a:rPr>
              <a:t> </a:t>
            </a:r>
            <a:r>
              <a:rPr sz="769" spc="-19">
                <a:latin typeface="Times New Roman"/>
                <a:cs typeface="Times New Roman"/>
              </a:rPr>
              <a:t>24 </a:t>
            </a:r>
            <a:r>
              <a:rPr sz="769">
                <a:latin typeface="Times New Roman"/>
                <a:cs typeface="Times New Roman"/>
              </a:rPr>
              <a:t>(2020):</a:t>
            </a:r>
            <a:r>
              <a:rPr sz="769" spc="-27">
                <a:latin typeface="Times New Roman"/>
                <a:cs typeface="Times New Roman"/>
              </a:rPr>
              <a:t> </a:t>
            </a:r>
            <a:r>
              <a:rPr sz="769" spc="-8">
                <a:latin typeface="Times New Roman"/>
                <a:cs typeface="Times New Roman"/>
              </a:rPr>
              <a:t>4135.</a:t>
            </a:r>
            <a:endParaRPr sz="769">
              <a:latin typeface="Times New Roman"/>
              <a:cs typeface="Times New Roman"/>
            </a:endParaRPr>
          </a:p>
          <a:p>
            <a:pPr marL="195361" marR="6349" indent="-185593" algn="just">
              <a:lnSpc>
                <a:spcPts val="877"/>
              </a:lnSpc>
              <a:spcBef>
                <a:spcPts val="8"/>
              </a:spcBef>
              <a:buAutoNum type="arabicPlain" startAt="23"/>
              <a:tabLst>
                <a:tab pos="220758" algn="l"/>
              </a:tabLst>
            </a:pPr>
            <a:r>
              <a:rPr sz="769">
                <a:latin typeface="Times New Roman"/>
                <a:cs typeface="Times New Roman"/>
              </a:rPr>
              <a:t>Puttamadappa,</a:t>
            </a:r>
            <a:r>
              <a:rPr sz="769" spc="238">
                <a:latin typeface="Times New Roman"/>
                <a:cs typeface="Times New Roman"/>
              </a:rPr>
              <a:t> </a:t>
            </a:r>
            <a:r>
              <a:rPr sz="769">
                <a:latin typeface="Times New Roman"/>
                <a:cs typeface="Times New Roman"/>
              </a:rPr>
              <a:t>C.,</a:t>
            </a:r>
            <a:r>
              <a:rPr sz="769" spc="238">
                <a:latin typeface="Times New Roman"/>
                <a:cs typeface="Times New Roman"/>
              </a:rPr>
              <a:t> </a:t>
            </a:r>
            <a:r>
              <a:rPr sz="769">
                <a:latin typeface="Times New Roman"/>
                <a:cs typeface="Times New Roman"/>
              </a:rPr>
              <a:t>and</a:t>
            </a:r>
            <a:r>
              <a:rPr sz="769" spc="242">
                <a:latin typeface="Times New Roman"/>
                <a:cs typeface="Times New Roman"/>
              </a:rPr>
              <a:t> </a:t>
            </a:r>
            <a:r>
              <a:rPr sz="769">
                <a:latin typeface="Times New Roman"/>
                <a:cs typeface="Times New Roman"/>
              </a:rPr>
              <a:t>B.</a:t>
            </a:r>
            <a:r>
              <a:rPr sz="769" spc="223">
                <a:latin typeface="Times New Roman"/>
                <a:cs typeface="Times New Roman"/>
              </a:rPr>
              <a:t> </a:t>
            </a:r>
            <a:r>
              <a:rPr sz="769">
                <a:latin typeface="Times New Roman"/>
                <a:cs typeface="Times New Roman"/>
              </a:rPr>
              <a:t>D.</a:t>
            </a:r>
            <a:r>
              <a:rPr sz="769" spc="238">
                <a:latin typeface="Times New Roman"/>
                <a:cs typeface="Times New Roman"/>
              </a:rPr>
              <a:t> </a:t>
            </a:r>
            <a:r>
              <a:rPr sz="769" spc="-8">
                <a:latin typeface="Times New Roman"/>
                <a:cs typeface="Times New Roman"/>
              </a:rPr>
              <a:t>Parameshachari. 	</a:t>
            </a:r>
            <a:r>
              <a:rPr sz="769">
                <a:latin typeface="Times New Roman"/>
                <a:cs typeface="Times New Roman"/>
              </a:rPr>
              <a:t>"Demand</a:t>
            </a:r>
            <a:r>
              <a:rPr sz="769" spc="46">
                <a:latin typeface="Times New Roman"/>
                <a:cs typeface="Times New Roman"/>
              </a:rPr>
              <a:t> </a:t>
            </a:r>
            <a:r>
              <a:rPr sz="769">
                <a:latin typeface="Times New Roman"/>
                <a:cs typeface="Times New Roman"/>
              </a:rPr>
              <a:t>side</a:t>
            </a:r>
            <a:r>
              <a:rPr sz="769" spc="42">
                <a:latin typeface="Times New Roman"/>
                <a:cs typeface="Times New Roman"/>
              </a:rPr>
              <a:t> </a:t>
            </a:r>
            <a:r>
              <a:rPr sz="769">
                <a:latin typeface="Times New Roman"/>
                <a:cs typeface="Times New Roman"/>
              </a:rPr>
              <a:t>management</a:t>
            </a:r>
            <a:r>
              <a:rPr sz="769" spc="42">
                <a:latin typeface="Times New Roman"/>
                <a:cs typeface="Times New Roman"/>
              </a:rPr>
              <a:t> </a:t>
            </a:r>
            <a:r>
              <a:rPr sz="769">
                <a:latin typeface="Times New Roman"/>
                <a:cs typeface="Times New Roman"/>
              </a:rPr>
              <a:t>of</a:t>
            </a:r>
            <a:r>
              <a:rPr sz="769" spc="38">
                <a:latin typeface="Times New Roman"/>
                <a:cs typeface="Times New Roman"/>
              </a:rPr>
              <a:t> </a:t>
            </a:r>
            <a:r>
              <a:rPr sz="769">
                <a:latin typeface="Times New Roman"/>
                <a:cs typeface="Times New Roman"/>
              </a:rPr>
              <a:t>small</a:t>
            </a:r>
            <a:r>
              <a:rPr sz="769" spc="42">
                <a:latin typeface="Times New Roman"/>
                <a:cs typeface="Times New Roman"/>
              </a:rPr>
              <a:t> </a:t>
            </a:r>
            <a:r>
              <a:rPr sz="769">
                <a:latin typeface="Times New Roman"/>
                <a:cs typeface="Times New Roman"/>
              </a:rPr>
              <a:t>scale</a:t>
            </a:r>
            <a:r>
              <a:rPr sz="769" spc="42">
                <a:latin typeface="Times New Roman"/>
                <a:cs typeface="Times New Roman"/>
              </a:rPr>
              <a:t> </a:t>
            </a:r>
            <a:r>
              <a:rPr sz="769" spc="-15">
                <a:latin typeface="Times New Roman"/>
                <a:cs typeface="Times New Roman"/>
              </a:rPr>
              <a:t>loads</a:t>
            </a:r>
            <a:endParaRPr sz="769">
              <a:latin typeface="Times New Roman"/>
              <a:cs typeface="Times New Roman"/>
            </a:endParaRPr>
          </a:p>
          <a:p>
            <a:pPr marL="220758" marR="3907" algn="just">
              <a:lnSpc>
                <a:spcPts val="885"/>
              </a:lnSpc>
              <a:spcBef>
                <a:spcPts val="4"/>
              </a:spcBef>
            </a:pPr>
            <a:r>
              <a:rPr sz="769">
                <a:latin typeface="Times New Roman"/>
                <a:cs typeface="Times New Roman"/>
              </a:rPr>
              <a:t>in</a:t>
            </a:r>
            <a:r>
              <a:rPr sz="769" spc="123">
                <a:latin typeface="Times New Roman"/>
                <a:cs typeface="Times New Roman"/>
              </a:rPr>
              <a:t>  </a:t>
            </a:r>
            <a:r>
              <a:rPr sz="769">
                <a:latin typeface="Times New Roman"/>
                <a:cs typeface="Times New Roman"/>
              </a:rPr>
              <a:t>a</a:t>
            </a:r>
            <a:r>
              <a:rPr sz="769" spc="127">
                <a:latin typeface="Times New Roman"/>
                <a:cs typeface="Times New Roman"/>
              </a:rPr>
              <a:t>  </a:t>
            </a:r>
            <a:r>
              <a:rPr sz="769">
                <a:latin typeface="Times New Roman"/>
                <a:cs typeface="Times New Roman"/>
              </a:rPr>
              <a:t>smart</a:t>
            </a:r>
            <a:r>
              <a:rPr sz="769" spc="131">
                <a:latin typeface="Times New Roman"/>
                <a:cs typeface="Times New Roman"/>
              </a:rPr>
              <a:t>  </a:t>
            </a:r>
            <a:r>
              <a:rPr sz="769">
                <a:latin typeface="Times New Roman"/>
                <a:cs typeface="Times New Roman"/>
              </a:rPr>
              <a:t>grid</a:t>
            </a:r>
            <a:r>
              <a:rPr sz="769" spc="127">
                <a:latin typeface="Times New Roman"/>
                <a:cs typeface="Times New Roman"/>
              </a:rPr>
              <a:t>  </a:t>
            </a:r>
            <a:r>
              <a:rPr sz="769">
                <a:latin typeface="Times New Roman"/>
                <a:cs typeface="Times New Roman"/>
              </a:rPr>
              <a:t>using</a:t>
            </a:r>
            <a:r>
              <a:rPr sz="769" spc="123">
                <a:latin typeface="Times New Roman"/>
                <a:cs typeface="Times New Roman"/>
              </a:rPr>
              <a:t>  </a:t>
            </a:r>
            <a:r>
              <a:rPr sz="769">
                <a:latin typeface="Times New Roman"/>
                <a:cs typeface="Times New Roman"/>
              </a:rPr>
              <a:t>glow-worm</a:t>
            </a:r>
            <a:r>
              <a:rPr sz="769" spc="123">
                <a:latin typeface="Times New Roman"/>
                <a:cs typeface="Times New Roman"/>
              </a:rPr>
              <a:t>  </a:t>
            </a:r>
            <a:r>
              <a:rPr sz="769" spc="-15">
                <a:latin typeface="Times New Roman"/>
                <a:cs typeface="Times New Roman"/>
              </a:rPr>
              <a:t>swarm </a:t>
            </a:r>
            <a:r>
              <a:rPr sz="769">
                <a:latin typeface="Times New Roman"/>
                <a:cs typeface="Times New Roman"/>
              </a:rPr>
              <a:t>optimization</a:t>
            </a:r>
            <a:r>
              <a:rPr sz="769" spc="104">
                <a:latin typeface="Times New Roman"/>
                <a:cs typeface="Times New Roman"/>
              </a:rPr>
              <a:t>  </a:t>
            </a:r>
            <a:r>
              <a:rPr sz="769">
                <a:latin typeface="Times New Roman"/>
                <a:cs typeface="Times New Roman"/>
              </a:rPr>
              <a:t>technique."</a:t>
            </a:r>
            <a:r>
              <a:rPr sz="769" spc="4">
                <a:latin typeface="Times New Roman"/>
                <a:cs typeface="Times New Roman"/>
              </a:rPr>
              <a:t> </a:t>
            </a:r>
            <a:r>
              <a:rPr sz="769">
                <a:latin typeface="Times New Roman"/>
                <a:cs typeface="Times New Roman"/>
              </a:rPr>
              <a:t>Microprocessors</a:t>
            </a:r>
            <a:r>
              <a:rPr sz="769" spc="100">
                <a:latin typeface="Times New Roman"/>
                <a:cs typeface="Times New Roman"/>
              </a:rPr>
              <a:t>  </a:t>
            </a:r>
            <a:r>
              <a:rPr sz="769" spc="-19">
                <a:latin typeface="Times New Roman"/>
                <a:cs typeface="Times New Roman"/>
              </a:rPr>
              <a:t>and </a:t>
            </a:r>
            <a:r>
              <a:rPr sz="769" spc="-8">
                <a:latin typeface="Times New Roman"/>
                <a:cs typeface="Times New Roman"/>
              </a:rPr>
              <a:t>Microsystems</a:t>
            </a:r>
            <a:r>
              <a:rPr sz="769" spc="8">
                <a:latin typeface="Times New Roman"/>
                <a:cs typeface="Times New Roman"/>
              </a:rPr>
              <a:t> </a:t>
            </a:r>
            <a:r>
              <a:rPr sz="769">
                <a:latin typeface="Times New Roman"/>
                <a:cs typeface="Times New Roman"/>
              </a:rPr>
              <a:t>71</a:t>
            </a:r>
            <a:r>
              <a:rPr sz="769" spc="15">
                <a:latin typeface="Times New Roman"/>
                <a:cs typeface="Times New Roman"/>
              </a:rPr>
              <a:t> </a:t>
            </a:r>
            <a:r>
              <a:rPr sz="769">
                <a:latin typeface="Times New Roman"/>
                <a:cs typeface="Times New Roman"/>
              </a:rPr>
              <a:t>(2019):</a:t>
            </a:r>
            <a:r>
              <a:rPr sz="769" spc="-4">
                <a:latin typeface="Times New Roman"/>
                <a:cs typeface="Times New Roman"/>
              </a:rPr>
              <a:t> </a:t>
            </a:r>
            <a:r>
              <a:rPr sz="769" spc="-8">
                <a:latin typeface="Times New Roman"/>
                <a:cs typeface="Times New Roman"/>
              </a:rPr>
              <a:t>102886.</a:t>
            </a:r>
            <a:endParaRPr sz="769">
              <a:latin typeface="Times New Roman"/>
              <a:cs typeface="Times New Roman"/>
            </a:endParaRPr>
          </a:p>
          <a:p>
            <a:pPr marL="195361" indent="-185593" algn="just">
              <a:lnSpc>
                <a:spcPts val="846"/>
              </a:lnSpc>
              <a:buAutoNum type="arabicPlain" startAt="24"/>
              <a:tabLst>
                <a:tab pos="195361" algn="l"/>
                <a:tab pos="220758" algn="l"/>
              </a:tabLst>
            </a:pPr>
            <a:r>
              <a:rPr sz="769">
                <a:latin typeface="Times New Roman"/>
                <a:cs typeface="Times New Roman"/>
              </a:rPr>
              <a:t>K.</a:t>
            </a:r>
            <a:r>
              <a:rPr sz="769" spc="-4">
                <a:latin typeface="Times New Roman"/>
                <a:cs typeface="Times New Roman"/>
              </a:rPr>
              <a:t> </a:t>
            </a:r>
            <a:r>
              <a:rPr sz="769">
                <a:latin typeface="Times New Roman"/>
                <a:cs typeface="Times New Roman"/>
              </a:rPr>
              <a:t>Yu,</a:t>
            </a:r>
            <a:r>
              <a:rPr sz="769" spc="4">
                <a:latin typeface="Times New Roman"/>
                <a:cs typeface="Times New Roman"/>
              </a:rPr>
              <a:t> </a:t>
            </a:r>
            <a:r>
              <a:rPr sz="769">
                <a:latin typeface="Times New Roman"/>
                <a:cs typeface="Times New Roman"/>
              </a:rPr>
              <a:t>L.</a:t>
            </a:r>
            <a:r>
              <a:rPr sz="769" spc="-8">
                <a:latin typeface="Times New Roman"/>
                <a:cs typeface="Times New Roman"/>
              </a:rPr>
              <a:t> </a:t>
            </a:r>
            <a:r>
              <a:rPr sz="769">
                <a:latin typeface="Times New Roman"/>
                <a:cs typeface="Times New Roman"/>
              </a:rPr>
              <a:t>Tan,</a:t>
            </a:r>
            <a:r>
              <a:rPr sz="769" spc="-8">
                <a:latin typeface="Times New Roman"/>
                <a:cs typeface="Times New Roman"/>
              </a:rPr>
              <a:t> </a:t>
            </a:r>
            <a:r>
              <a:rPr sz="769">
                <a:latin typeface="Times New Roman"/>
                <a:cs typeface="Times New Roman"/>
              </a:rPr>
              <a:t>X.</a:t>
            </a:r>
            <a:r>
              <a:rPr sz="769" spc="-4">
                <a:latin typeface="Times New Roman"/>
                <a:cs typeface="Times New Roman"/>
              </a:rPr>
              <a:t> </a:t>
            </a:r>
            <a:r>
              <a:rPr sz="769">
                <a:latin typeface="Times New Roman"/>
                <a:cs typeface="Times New Roman"/>
              </a:rPr>
              <a:t>Shang,</a:t>
            </a:r>
            <a:r>
              <a:rPr sz="769" spc="-8">
                <a:latin typeface="Times New Roman"/>
                <a:cs typeface="Times New Roman"/>
              </a:rPr>
              <a:t> </a:t>
            </a:r>
            <a:r>
              <a:rPr sz="769">
                <a:latin typeface="Times New Roman"/>
                <a:cs typeface="Times New Roman"/>
              </a:rPr>
              <a:t>J.</a:t>
            </a:r>
            <a:r>
              <a:rPr sz="769" spc="-4">
                <a:latin typeface="Times New Roman"/>
                <a:cs typeface="Times New Roman"/>
              </a:rPr>
              <a:t> </a:t>
            </a:r>
            <a:r>
              <a:rPr sz="769">
                <a:latin typeface="Times New Roman"/>
                <a:cs typeface="Times New Roman"/>
              </a:rPr>
              <a:t>Huang,</a:t>
            </a:r>
            <a:r>
              <a:rPr sz="769" spc="-8">
                <a:latin typeface="Times New Roman"/>
                <a:cs typeface="Times New Roman"/>
              </a:rPr>
              <a:t> </a:t>
            </a:r>
            <a:r>
              <a:rPr sz="769">
                <a:latin typeface="Times New Roman"/>
                <a:cs typeface="Times New Roman"/>
              </a:rPr>
              <a:t>G.</a:t>
            </a:r>
            <a:r>
              <a:rPr sz="769" spc="-4">
                <a:latin typeface="Times New Roman"/>
                <a:cs typeface="Times New Roman"/>
              </a:rPr>
              <a:t> </a:t>
            </a:r>
            <a:r>
              <a:rPr sz="769" spc="-8">
                <a:latin typeface="Times New Roman"/>
                <a:cs typeface="Times New Roman"/>
              </a:rPr>
              <a:t>Srivastava</a:t>
            </a:r>
            <a:endParaRPr sz="769">
              <a:latin typeface="Times New Roman"/>
              <a:cs typeface="Times New Roman"/>
            </a:endParaRPr>
          </a:p>
          <a:p>
            <a:pPr marL="220758" marR="3907" algn="just">
              <a:lnSpc>
                <a:spcPts val="877"/>
              </a:lnSpc>
              <a:spcBef>
                <a:spcPts val="50"/>
              </a:spcBef>
            </a:pPr>
            <a:r>
              <a:rPr sz="769">
                <a:latin typeface="Times New Roman"/>
                <a:cs typeface="Times New Roman"/>
              </a:rPr>
              <a:t>and</a:t>
            </a:r>
            <a:r>
              <a:rPr sz="769" spc="123">
                <a:latin typeface="Times New Roman"/>
                <a:cs typeface="Times New Roman"/>
              </a:rPr>
              <a:t>  </a:t>
            </a:r>
            <a:r>
              <a:rPr sz="769">
                <a:latin typeface="Times New Roman"/>
                <a:cs typeface="Times New Roman"/>
              </a:rPr>
              <a:t>P.</a:t>
            </a:r>
            <a:r>
              <a:rPr sz="769" spc="123">
                <a:latin typeface="Times New Roman"/>
                <a:cs typeface="Times New Roman"/>
              </a:rPr>
              <a:t>  </a:t>
            </a:r>
            <a:r>
              <a:rPr sz="769">
                <a:latin typeface="Times New Roman"/>
                <a:cs typeface="Times New Roman"/>
              </a:rPr>
              <a:t>Chatterjee,</a:t>
            </a:r>
            <a:r>
              <a:rPr sz="769" spc="123">
                <a:latin typeface="Times New Roman"/>
                <a:cs typeface="Times New Roman"/>
              </a:rPr>
              <a:t>  </a:t>
            </a:r>
            <a:r>
              <a:rPr sz="769">
                <a:latin typeface="Times New Roman"/>
                <a:cs typeface="Times New Roman"/>
              </a:rPr>
              <a:t>“Efficient</a:t>
            </a:r>
            <a:r>
              <a:rPr sz="769" spc="123">
                <a:latin typeface="Times New Roman"/>
                <a:cs typeface="Times New Roman"/>
              </a:rPr>
              <a:t>  </a:t>
            </a:r>
            <a:r>
              <a:rPr sz="769">
                <a:latin typeface="Times New Roman"/>
                <a:cs typeface="Times New Roman"/>
              </a:rPr>
              <a:t>and</a:t>
            </a:r>
            <a:r>
              <a:rPr sz="769" spc="127">
                <a:latin typeface="Times New Roman"/>
                <a:cs typeface="Times New Roman"/>
              </a:rPr>
              <a:t>  </a:t>
            </a:r>
            <a:r>
              <a:rPr sz="769" spc="-8">
                <a:latin typeface="Times New Roman"/>
                <a:cs typeface="Times New Roman"/>
              </a:rPr>
              <a:t>Privacy- </a:t>
            </a:r>
            <a:r>
              <a:rPr sz="769">
                <a:latin typeface="Times New Roman"/>
                <a:cs typeface="Times New Roman"/>
              </a:rPr>
              <a:t>Preserving</a:t>
            </a:r>
            <a:r>
              <a:rPr sz="769" spc="115">
                <a:latin typeface="Times New Roman"/>
                <a:cs typeface="Times New Roman"/>
              </a:rPr>
              <a:t> </a:t>
            </a:r>
            <a:r>
              <a:rPr sz="769">
                <a:latin typeface="Times New Roman"/>
                <a:cs typeface="Times New Roman"/>
              </a:rPr>
              <a:t>Medical</a:t>
            </a:r>
            <a:r>
              <a:rPr sz="769" spc="119">
                <a:latin typeface="Times New Roman"/>
                <a:cs typeface="Times New Roman"/>
              </a:rPr>
              <a:t> </a:t>
            </a:r>
            <a:r>
              <a:rPr sz="769">
                <a:latin typeface="Times New Roman"/>
                <a:cs typeface="Times New Roman"/>
              </a:rPr>
              <a:t>Research</a:t>
            </a:r>
            <a:r>
              <a:rPr sz="769" spc="119">
                <a:latin typeface="Times New Roman"/>
                <a:cs typeface="Times New Roman"/>
              </a:rPr>
              <a:t> </a:t>
            </a:r>
            <a:r>
              <a:rPr sz="769">
                <a:latin typeface="Times New Roman"/>
                <a:cs typeface="Times New Roman"/>
              </a:rPr>
              <a:t>Support</a:t>
            </a:r>
            <a:r>
              <a:rPr sz="769" spc="115">
                <a:latin typeface="Times New Roman"/>
                <a:cs typeface="Times New Roman"/>
              </a:rPr>
              <a:t> </a:t>
            </a:r>
            <a:r>
              <a:rPr sz="769" spc="-8">
                <a:latin typeface="Times New Roman"/>
                <a:cs typeface="Times New Roman"/>
              </a:rPr>
              <a:t>Platform</a:t>
            </a:r>
            <a:endParaRPr sz="769">
              <a:latin typeface="Times New Roman"/>
              <a:cs typeface="Times New Roman"/>
            </a:endParaRPr>
          </a:p>
        </p:txBody>
      </p:sp>
      <p:sp>
        <p:nvSpPr>
          <p:cNvPr id="18" name="object 18"/>
          <p:cNvSpPr txBox="1"/>
          <p:nvPr/>
        </p:nvSpPr>
        <p:spPr>
          <a:xfrm>
            <a:off x="7708950" y="1807288"/>
            <a:ext cx="1939451" cy="136753"/>
          </a:xfrm>
          <a:prstGeom prst="rect">
            <a:avLst/>
          </a:prstGeom>
        </p:spPr>
        <p:txBody>
          <a:bodyPr vert="horz" wrap="square" lIns="0" tIns="9280" rIns="0" bIns="0" rtlCol="0">
            <a:spAutoFit/>
          </a:bodyPr>
          <a:lstStyle/>
          <a:p>
            <a:pPr marL="9768">
              <a:lnSpc>
                <a:spcPct val="100000"/>
              </a:lnSpc>
              <a:spcBef>
                <a:spcPts val="73"/>
              </a:spcBef>
              <a:tabLst>
                <a:tab pos="433702" algn="l"/>
                <a:tab pos="1022229" algn="l"/>
                <a:tab pos="1214171" algn="l"/>
              </a:tabLst>
            </a:pPr>
            <a:r>
              <a:rPr sz="769" spc="-8">
                <a:latin typeface="Times New Roman"/>
                <a:cs typeface="Times New Roman"/>
              </a:rPr>
              <a:t>Against</a:t>
            </a:r>
            <a:r>
              <a:rPr sz="769">
                <a:latin typeface="Times New Roman"/>
                <a:cs typeface="Times New Roman"/>
              </a:rPr>
              <a:t>	</a:t>
            </a:r>
            <a:r>
              <a:rPr sz="769" spc="-8">
                <a:latin typeface="Times New Roman"/>
                <a:cs typeface="Times New Roman"/>
              </a:rPr>
              <a:t>COVID-</a:t>
            </a:r>
            <a:r>
              <a:rPr sz="769" spc="-19">
                <a:latin typeface="Times New Roman"/>
                <a:cs typeface="Times New Roman"/>
              </a:rPr>
              <a:t>19:</a:t>
            </a:r>
            <a:r>
              <a:rPr sz="769">
                <a:latin typeface="Times New Roman"/>
                <a:cs typeface="Times New Roman"/>
              </a:rPr>
              <a:t>	</a:t>
            </a:r>
            <a:r>
              <a:rPr sz="769" spc="-38">
                <a:latin typeface="Times New Roman"/>
                <a:cs typeface="Times New Roman"/>
              </a:rPr>
              <a:t>A</a:t>
            </a:r>
            <a:r>
              <a:rPr sz="769">
                <a:latin typeface="Times New Roman"/>
                <a:cs typeface="Times New Roman"/>
              </a:rPr>
              <a:t>	</a:t>
            </a:r>
            <a:r>
              <a:rPr sz="769" spc="-8">
                <a:latin typeface="Times New Roman"/>
                <a:cs typeface="Times New Roman"/>
              </a:rPr>
              <a:t>Blockchain-Based</a:t>
            </a:r>
            <a:endParaRPr sz="769">
              <a:latin typeface="Times New Roman"/>
              <a:cs typeface="Times New Roman"/>
            </a:endParaRPr>
          </a:p>
        </p:txBody>
      </p:sp>
      <p:sp>
        <p:nvSpPr>
          <p:cNvPr id="19" name="object 19"/>
          <p:cNvSpPr txBox="1"/>
          <p:nvPr/>
        </p:nvSpPr>
        <p:spPr>
          <a:xfrm>
            <a:off x="7708950" y="1919816"/>
            <a:ext cx="1937985" cy="136753"/>
          </a:xfrm>
          <a:prstGeom prst="rect">
            <a:avLst/>
          </a:prstGeom>
        </p:spPr>
        <p:txBody>
          <a:bodyPr vert="horz" wrap="square" lIns="0" tIns="9280" rIns="0" bIns="0" rtlCol="0">
            <a:spAutoFit/>
          </a:bodyPr>
          <a:lstStyle/>
          <a:p>
            <a:pPr marL="9768">
              <a:lnSpc>
                <a:spcPct val="100000"/>
              </a:lnSpc>
              <a:spcBef>
                <a:spcPts val="73"/>
              </a:spcBef>
              <a:tabLst>
                <a:tab pos="599760" algn="l"/>
                <a:tab pos="949457" algn="l"/>
                <a:tab pos="1488166" algn="l"/>
              </a:tabLst>
            </a:pPr>
            <a:r>
              <a:rPr sz="769" spc="-8">
                <a:latin typeface="Times New Roman"/>
                <a:cs typeface="Times New Roman"/>
              </a:rPr>
              <a:t>Approach”,</a:t>
            </a:r>
            <a:r>
              <a:rPr sz="769">
                <a:latin typeface="Times New Roman"/>
                <a:cs typeface="Times New Roman"/>
              </a:rPr>
              <a:t>	</a:t>
            </a:r>
            <a:r>
              <a:rPr sz="769" spc="-15">
                <a:latin typeface="Times New Roman"/>
                <a:cs typeface="Times New Roman"/>
              </a:rPr>
              <a:t>IEEE</a:t>
            </a:r>
            <a:r>
              <a:rPr sz="769">
                <a:latin typeface="Times New Roman"/>
                <a:cs typeface="Times New Roman"/>
              </a:rPr>
              <a:t>	</a:t>
            </a:r>
            <a:r>
              <a:rPr sz="769" spc="-8">
                <a:latin typeface="Times New Roman"/>
                <a:cs typeface="Times New Roman"/>
              </a:rPr>
              <a:t>Consumer</a:t>
            </a:r>
            <a:r>
              <a:rPr sz="769">
                <a:latin typeface="Times New Roman"/>
                <a:cs typeface="Times New Roman"/>
              </a:rPr>
              <a:t>	</a:t>
            </a:r>
            <a:r>
              <a:rPr sz="769" spc="-8">
                <a:latin typeface="Times New Roman"/>
                <a:cs typeface="Times New Roman"/>
              </a:rPr>
              <a:t>Electronics</a:t>
            </a:r>
            <a:endParaRPr sz="769">
              <a:latin typeface="Times New Roman"/>
              <a:cs typeface="Times New Roman"/>
            </a:endParaRPr>
          </a:p>
        </p:txBody>
      </p:sp>
      <p:sp>
        <p:nvSpPr>
          <p:cNvPr id="20" name="object 20"/>
          <p:cNvSpPr txBox="1"/>
          <p:nvPr/>
        </p:nvSpPr>
        <p:spPr>
          <a:xfrm>
            <a:off x="7708950" y="2032344"/>
            <a:ext cx="1795372" cy="136753"/>
          </a:xfrm>
          <a:prstGeom prst="rect">
            <a:avLst/>
          </a:prstGeom>
        </p:spPr>
        <p:txBody>
          <a:bodyPr vert="horz" wrap="square" lIns="0" tIns="9280" rIns="0" bIns="0" rtlCol="0">
            <a:spAutoFit/>
          </a:bodyPr>
          <a:lstStyle/>
          <a:p>
            <a:pPr marL="9768">
              <a:lnSpc>
                <a:spcPct val="100000"/>
              </a:lnSpc>
              <a:spcBef>
                <a:spcPts val="73"/>
              </a:spcBef>
            </a:pPr>
            <a:r>
              <a:rPr sz="769">
                <a:latin typeface="Times New Roman"/>
                <a:cs typeface="Times New Roman"/>
              </a:rPr>
              <a:t>Magazine,</a:t>
            </a:r>
            <a:r>
              <a:rPr sz="769" spc="-23">
                <a:latin typeface="Times New Roman"/>
                <a:cs typeface="Times New Roman"/>
              </a:rPr>
              <a:t> </a:t>
            </a:r>
            <a:r>
              <a:rPr sz="769">
                <a:latin typeface="Times New Roman"/>
                <a:cs typeface="Times New Roman"/>
              </a:rPr>
              <a:t>doi:</a:t>
            </a:r>
            <a:r>
              <a:rPr sz="769" spc="-31">
                <a:latin typeface="Times New Roman"/>
                <a:cs typeface="Times New Roman"/>
              </a:rPr>
              <a:t> </a:t>
            </a:r>
            <a:r>
              <a:rPr sz="769" spc="-8">
                <a:latin typeface="Times New Roman"/>
                <a:cs typeface="Times New Roman"/>
              </a:rPr>
              <a:t>10.1109/MCE.2020.3035520.</a:t>
            </a:r>
            <a:endParaRPr sz="769">
              <a:latin typeface="Times New Roman"/>
              <a:cs typeface="Times New Roman"/>
            </a:endParaRPr>
          </a:p>
        </p:txBody>
      </p:sp>
      <p:sp>
        <p:nvSpPr>
          <p:cNvPr id="21" name="object 21"/>
          <p:cNvSpPr txBox="1"/>
          <p:nvPr/>
        </p:nvSpPr>
        <p:spPr>
          <a:xfrm>
            <a:off x="7497960" y="2145166"/>
            <a:ext cx="2151418" cy="249086"/>
          </a:xfrm>
          <a:prstGeom prst="rect">
            <a:avLst/>
          </a:prstGeom>
        </p:spPr>
        <p:txBody>
          <a:bodyPr vert="horz" wrap="square" lIns="0" tIns="17094" rIns="0" bIns="0" rtlCol="0">
            <a:spAutoFit/>
          </a:bodyPr>
          <a:lstStyle/>
          <a:p>
            <a:pPr marL="220758" marR="3907" indent="-210990">
              <a:lnSpc>
                <a:spcPts val="885"/>
              </a:lnSpc>
              <a:spcBef>
                <a:spcPts val="135"/>
              </a:spcBef>
            </a:pPr>
            <a:r>
              <a:rPr sz="769">
                <a:latin typeface="Times New Roman"/>
                <a:cs typeface="Times New Roman"/>
              </a:rPr>
              <a:t>[25]</a:t>
            </a:r>
            <a:r>
              <a:rPr sz="769" spc="-4">
                <a:latin typeface="Times New Roman"/>
                <a:cs typeface="Times New Roman"/>
              </a:rPr>
              <a:t> </a:t>
            </a:r>
            <a:r>
              <a:rPr sz="769">
                <a:latin typeface="Times New Roman"/>
                <a:cs typeface="Times New Roman"/>
              </a:rPr>
              <a:t>K.</a:t>
            </a:r>
            <a:r>
              <a:rPr sz="769" spc="-27">
                <a:latin typeface="Times New Roman"/>
                <a:cs typeface="Times New Roman"/>
              </a:rPr>
              <a:t> </a:t>
            </a:r>
            <a:r>
              <a:rPr sz="769">
                <a:latin typeface="Times New Roman"/>
                <a:cs typeface="Times New Roman"/>
              </a:rPr>
              <a:t>Yu,</a:t>
            </a:r>
            <a:r>
              <a:rPr sz="769" spc="-23">
                <a:latin typeface="Times New Roman"/>
                <a:cs typeface="Times New Roman"/>
              </a:rPr>
              <a:t> </a:t>
            </a:r>
            <a:r>
              <a:rPr sz="769">
                <a:latin typeface="Times New Roman"/>
                <a:cs typeface="Times New Roman"/>
              </a:rPr>
              <a:t>M.</a:t>
            </a:r>
            <a:r>
              <a:rPr sz="769" spc="-27">
                <a:latin typeface="Times New Roman"/>
                <a:cs typeface="Times New Roman"/>
              </a:rPr>
              <a:t> </a:t>
            </a:r>
            <a:r>
              <a:rPr sz="769" spc="-8">
                <a:latin typeface="Times New Roman"/>
                <a:cs typeface="Times New Roman"/>
              </a:rPr>
              <a:t>Arifuzzaman,</a:t>
            </a:r>
            <a:r>
              <a:rPr sz="769" spc="-27">
                <a:latin typeface="Times New Roman"/>
                <a:cs typeface="Times New Roman"/>
              </a:rPr>
              <a:t> </a:t>
            </a:r>
            <a:r>
              <a:rPr sz="769">
                <a:latin typeface="Times New Roman"/>
                <a:cs typeface="Times New Roman"/>
              </a:rPr>
              <a:t>Z.</a:t>
            </a:r>
            <a:r>
              <a:rPr sz="769" spc="-27">
                <a:latin typeface="Times New Roman"/>
                <a:cs typeface="Times New Roman"/>
              </a:rPr>
              <a:t> </a:t>
            </a:r>
            <a:r>
              <a:rPr sz="769">
                <a:latin typeface="Times New Roman"/>
                <a:cs typeface="Times New Roman"/>
              </a:rPr>
              <a:t>Wen,</a:t>
            </a:r>
            <a:r>
              <a:rPr sz="769" spc="-27">
                <a:latin typeface="Times New Roman"/>
                <a:cs typeface="Times New Roman"/>
              </a:rPr>
              <a:t> </a:t>
            </a:r>
            <a:r>
              <a:rPr sz="769">
                <a:latin typeface="Times New Roman"/>
                <a:cs typeface="Times New Roman"/>
              </a:rPr>
              <a:t>D.</a:t>
            </a:r>
            <a:r>
              <a:rPr sz="769" spc="-27">
                <a:latin typeface="Times New Roman"/>
                <a:cs typeface="Times New Roman"/>
              </a:rPr>
              <a:t> </a:t>
            </a:r>
            <a:r>
              <a:rPr sz="769" spc="-8">
                <a:latin typeface="Times New Roman"/>
                <a:cs typeface="Times New Roman"/>
              </a:rPr>
              <a:t>Zhang</a:t>
            </a:r>
            <a:r>
              <a:rPr sz="769" spc="-35">
                <a:latin typeface="Times New Roman"/>
                <a:cs typeface="Times New Roman"/>
              </a:rPr>
              <a:t> </a:t>
            </a:r>
            <a:r>
              <a:rPr sz="769">
                <a:latin typeface="Times New Roman"/>
                <a:cs typeface="Times New Roman"/>
              </a:rPr>
              <a:t>and</a:t>
            </a:r>
            <a:r>
              <a:rPr sz="769" spc="-23">
                <a:latin typeface="Times New Roman"/>
                <a:cs typeface="Times New Roman"/>
              </a:rPr>
              <a:t> </a:t>
            </a:r>
            <a:r>
              <a:rPr sz="769" spc="-19">
                <a:latin typeface="Times New Roman"/>
                <a:cs typeface="Times New Roman"/>
              </a:rPr>
              <a:t>T. </a:t>
            </a:r>
            <a:r>
              <a:rPr sz="769">
                <a:latin typeface="Times New Roman"/>
                <a:cs typeface="Times New Roman"/>
              </a:rPr>
              <a:t>Sato,</a:t>
            </a:r>
            <a:r>
              <a:rPr sz="769" spc="100">
                <a:latin typeface="Times New Roman"/>
                <a:cs typeface="Times New Roman"/>
              </a:rPr>
              <a:t> </a:t>
            </a:r>
            <a:r>
              <a:rPr sz="769">
                <a:latin typeface="Times New Roman"/>
                <a:cs typeface="Times New Roman"/>
              </a:rPr>
              <a:t>“A</a:t>
            </a:r>
            <a:r>
              <a:rPr sz="769" spc="104">
                <a:latin typeface="Times New Roman"/>
                <a:cs typeface="Times New Roman"/>
              </a:rPr>
              <a:t> </a:t>
            </a:r>
            <a:r>
              <a:rPr sz="769">
                <a:latin typeface="Times New Roman"/>
                <a:cs typeface="Times New Roman"/>
              </a:rPr>
              <a:t>Key</a:t>
            </a:r>
            <a:r>
              <a:rPr sz="769" spc="96">
                <a:latin typeface="Times New Roman"/>
                <a:cs typeface="Times New Roman"/>
              </a:rPr>
              <a:t> </a:t>
            </a:r>
            <a:r>
              <a:rPr sz="769">
                <a:latin typeface="Times New Roman"/>
                <a:cs typeface="Times New Roman"/>
              </a:rPr>
              <a:t>Management</a:t>
            </a:r>
            <a:r>
              <a:rPr sz="769" spc="112">
                <a:latin typeface="Times New Roman"/>
                <a:cs typeface="Times New Roman"/>
              </a:rPr>
              <a:t> </a:t>
            </a:r>
            <a:r>
              <a:rPr sz="769">
                <a:latin typeface="Times New Roman"/>
                <a:cs typeface="Times New Roman"/>
              </a:rPr>
              <a:t>Scheme</a:t>
            </a:r>
            <a:r>
              <a:rPr sz="769" spc="112">
                <a:latin typeface="Times New Roman"/>
                <a:cs typeface="Times New Roman"/>
              </a:rPr>
              <a:t> </a:t>
            </a:r>
            <a:r>
              <a:rPr sz="769">
                <a:latin typeface="Times New Roman"/>
                <a:cs typeface="Times New Roman"/>
              </a:rPr>
              <a:t>for</a:t>
            </a:r>
            <a:r>
              <a:rPr sz="769" spc="104">
                <a:latin typeface="Times New Roman"/>
                <a:cs typeface="Times New Roman"/>
              </a:rPr>
              <a:t> </a:t>
            </a:r>
            <a:r>
              <a:rPr sz="769" spc="-8">
                <a:latin typeface="Times New Roman"/>
                <a:cs typeface="Times New Roman"/>
              </a:rPr>
              <a:t>Secure</a:t>
            </a:r>
            <a:endParaRPr sz="769">
              <a:latin typeface="Times New Roman"/>
              <a:cs typeface="Times New Roman"/>
            </a:endParaRPr>
          </a:p>
        </p:txBody>
      </p:sp>
      <p:sp>
        <p:nvSpPr>
          <p:cNvPr id="22" name="object 22"/>
          <p:cNvSpPr txBox="1"/>
          <p:nvPr/>
        </p:nvSpPr>
        <p:spPr>
          <a:xfrm>
            <a:off x="7708950" y="2369050"/>
            <a:ext cx="1937985" cy="136753"/>
          </a:xfrm>
          <a:prstGeom prst="rect">
            <a:avLst/>
          </a:prstGeom>
        </p:spPr>
        <p:txBody>
          <a:bodyPr vert="horz" wrap="square" lIns="0" tIns="9280" rIns="0" bIns="0" rtlCol="0">
            <a:spAutoFit/>
          </a:bodyPr>
          <a:lstStyle/>
          <a:p>
            <a:pPr marL="9768">
              <a:lnSpc>
                <a:spcPct val="100000"/>
              </a:lnSpc>
              <a:spcBef>
                <a:spcPts val="73"/>
              </a:spcBef>
              <a:tabLst>
                <a:tab pos="814169" algn="l"/>
                <a:tab pos="1035416" algn="l"/>
                <a:tab pos="1641036" algn="l"/>
              </a:tabLst>
            </a:pPr>
            <a:r>
              <a:rPr sz="769" spc="-8">
                <a:latin typeface="Times New Roman"/>
                <a:cs typeface="Times New Roman"/>
              </a:rPr>
              <a:t>Communications</a:t>
            </a:r>
            <a:r>
              <a:rPr sz="769">
                <a:latin typeface="Times New Roman"/>
                <a:cs typeface="Times New Roman"/>
              </a:rPr>
              <a:t>	</a:t>
            </a:r>
            <a:r>
              <a:rPr sz="769" spc="-19">
                <a:latin typeface="Times New Roman"/>
                <a:cs typeface="Times New Roman"/>
              </a:rPr>
              <a:t>of</a:t>
            </a:r>
            <a:r>
              <a:rPr sz="769">
                <a:latin typeface="Times New Roman"/>
                <a:cs typeface="Times New Roman"/>
              </a:rPr>
              <a:t>	</a:t>
            </a:r>
            <a:r>
              <a:rPr sz="769" spc="-8">
                <a:latin typeface="Times New Roman"/>
                <a:cs typeface="Times New Roman"/>
              </a:rPr>
              <a:t>Information</a:t>
            </a:r>
            <a:r>
              <a:rPr sz="769">
                <a:latin typeface="Times New Roman"/>
                <a:cs typeface="Times New Roman"/>
              </a:rPr>
              <a:t>	</a:t>
            </a:r>
            <a:r>
              <a:rPr sz="769" spc="-8">
                <a:latin typeface="Times New Roman"/>
                <a:cs typeface="Times New Roman"/>
              </a:rPr>
              <a:t>Centric</a:t>
            </a:r>
            <a:endParaRPr sz="769">
              <a:latin typeface="Times New Roman"/>
              <a:cs typeface="Times New Roman"/>
            </a:endParaRPr>
          </a:p>
        </p:txBody>
      </p:sp>
      <p:sp>
        <p:nvSpPr>
          <p:cNvPr id="23" name="object 23"/>
          <p:cNvSpPr txBox="1"/>
          <p:nvPr/>
        </p:nvSpPr>
        <p:spPr>
          <a:xfrm>
            <a:off x="7708950" y="2481578"/>
            <a:ext cx="1937497" cy="249086"/>
          </a:xfrm>
          <a:prstGeom prst="rect">
            <a:avLst/>
          </a:prstGeom>
        </p:spPr>
        <p:txBody>
          <a:bodyPr vert="horz" wrap="square" lIns="0" tIns="17094" rIns="0" bIns="0" rtlCol="0">
            <a:spAutoFit/>
          </a:bodyPr>
          <a:lstStyle/>
          <a:p>
            <a:pPr marL="9768" marR="3907">
              <a:lnSpc>
                <a:spcPts val="885"/>
              </a:lnSpc>
              <a:spcBef>
                <a:spcPts val="135"/>
              </a:spcBef>
            </a:pPr>
            <a:r>
              <a:rPr sz="769">
                <a:latin typeface="Times New Roman"/>
                <a:cs typeface="Times New Roman"/>
              </a:rPr>
              <a:t>Advanced</a:t>
            </a:r>
            <a:r>
              <a:rPr sz="769" spc="108">
                <a:latin typeface="Times New Roman"/>
                <a:cs typeface="Times New Roman"/>
              </a:rPr>
              <a:t>  </a:t>
            </a:r>
            <a:r>
              <a:rPr sz="769">
                <a:latin typeface="Times New Roman"/>
                <a:cs typeface="Times New Roman"/>
              </a:rPr>
              <a:t>Metering</a:t>
            </a:r>
            <a:r>
              <a:rPr sz="769" spc="104">
                <a:latin typeface="Times New Roman"/>
                <a:cs typeface="Times New Roman"/>
              </a:rPr>
              <a:t>  </a:t>
            </a:r>
            <a:r>
              <a:rPr sz="769">
                <a:latin typeface="Times New Roman"/>
                <a:cs typeface="Times New Roman"/>
              </a:rPr>
              <a:t>Infrastructure</a:t>
            </a:r>
            <a:r>
              <a:rPr sz="769" spc="112">
                <a:latin typeface="Times New Roman"/>
                <a:cs typeface="Times New Roman"/>
              </a:rPr>
              <a:t>  </a:t>
            </a:r>
            <a:r>
              <a:rPr sz="769">
                <a:latin typeface="Times New Roman"/>
                <a:cs typeface="Times New Roman"/>
              </a:rPr>
              <a:t>in</a:t>
            </a:r>
            <a:r>
              <a:rPr sz="769" spc="104">
                <a:latin typeface="Times New Roman"/>
                <a:cs typeface="Times New Roman"/>
              </a:rPr>
              <a:t>  </a:t>
            </a:r>
            <a:r>
              <a:rPr sz="769" spc="-15">
                <a:latin typeface="Times New Roman"/>
                <a:cs typeface="Times New Roman"/>
              </a:rPr>
              <a:t>Smart </a:t>
            </a:r>
            <a:r>
              <a:rPr sz="769" spc="-8">
                <a:latin typeface="Times New Roman"/>
                <a:cs typeface="Times New Roman"/>
              </a:rPr>
              <a:t>Grid,”</a:t>
            </a:r>
            <a:r>
              <a:rPr sz="769">
                <a:latin typeface="Times New Roman"/>
                <a:cs typeface="Times New Roman"/>
              </a:rPr>
              <a:t> </a:t>
            </a:r>
            <a:r>
              <a:rPr sz="769" spc="-8">
                <a:latin typeface="Times New Roman"/>
                <a:cs typeface="Times New Roman"/>
              </a:rPr>
              <a:t>IEEE</a:t>
            </a:r>
            <a:r>
              <a:rPr sz="769" spc="-12">
                <a:latin typeface="Times New Roman"/>
                <a:cs typeface="Times New Roman"/>
              </a:rPr>
              <a:t> </a:t>
            </a:r>
            <a:r>
              <a:rPr sz="769" spc="-8">
                <a:latin typeface="Times New Roman"/>
                <a:cs typeface="Times New Roman"/>
              </a:rPr>
              <a:t>Transactions</a:t>
            </a:r>
            <a:r>
              <a:rPr sz="769" spc="-4">
                <a:latin typeface="Times New Roman"/>
                <a:cs typeface="Times New Roman"/>
              </a:rPr>
              <a:t> </a:t>
            </a:r>
            <a:r>
              <a:rPr sz="769">
                <a:latin typeface="Times New Roman"/>
                <a:cs typeface="Times New Roman"/>
              </a:rPr>
              <a:t>on</a:t>
            </a:r>
            <a:r>
              <a:rPr sz="769" spc="-4">
                <a:latin typeface="Times New Roman"/>
                <a:cs typeface="Times New Roman"/>
              </a:rPr>
              <a:t> </a:t>
            </a:r>
            <a:r>
              <a:rPr sz="769" spc="-8">
                <a:latin typeface="Times New Roman"/>
                <a:cs typeface="Times New Roman"/>
              </a:rPr>
              <a:t>Instrumentation</a:t>
            </a:r>
            <a:r>
              <a:rPr sz="769" spc="-4">
                <a:latin typeface="Times New Roman"/>
                <a:cs typeface="Times New Roman"/>
              </a:rPr>
              <a:t> </a:t>
            </a:r>
            <a:r>
              <a:rPr sz="769" spc="-19">
                <a:latin typeface="Times New Roman"/>
                <a:cs typeface="Times New Roman"/>
              </a:rPr>
              <a:t>and</a:t>
            </a:r>
            <a:endParaRPr sz="769">
              <a:latin typeface="Times New Roman"/>
              <a:cs typeface="Times New Roman"/>
            </a:endParaRPr>
          </a:p>
        </p:txBody>
      </p:sp>
      <p:sp>
        <p:nvSpPr>
          <p:cNvPr id="24" name="object 24"/>
          <p:cNvSpPr txBox="1"/>
          <p:nvPr/>
        </p:nvSpPr>
        <p:spPr>
          <a:xfrm>
            <a:off x="7497960" y="2706634"/>
            <a:ext cx="2153371" cy="2102577"/>
          </a:xfrm>
          <a:prstGeom prst="rect">
            <a:avLst/>
          </a:prstGeom>
        </p:spPr>
        <p:txBody>
          <a:bodyPr vert="horz" wrap="square" lIns="0" tIns="9280" rIns="0" bIns="0" rtlCol="0">
            <a:spAutoFit/>
          </a:bodyPr>
          <a:lstStyle/>
          <a:p>
            <a:pPr marL="220758">
              <a:lnSpc>
                <a:spcPts val="904"/>
              </a:lnSpc>
              <a:spcBef>
                <a:spcPts val="73"/>
              </a:spcBef>
            </a:pPr>
            <a:r>
              <a:rPr sz="769">
                <a:latin typeface="Times New Roman"/>
                <a:cs typeface="Times New Roman"/>
              </a:rPr>
              <a:t>Measurement,</a:t>
            </a:r>
            <a:r>
              <a:rPr sz="769" spc="227">
                <a:latin typeface="Times New Roman"/>
                <a:cs typeface="Times New Roman"/>
              </a:rPr>
              <a:t> </a:t>
            </a:r>
            <a:r>
              <a:rPr sz="769">
                <a:latin typeface="Times New Roman"/>
                <a:cs typeface="Times New Roman"/>
              </a:rPr>
              <a:t>vol.</a:t>
            </a:r>
            <a:r>
              <a:rPr sz="769" spc="227">
                <a:latin typeface="Times New Roman"/>
                <a:cs typeface="Times New Roman"/>
              </a:rPr>
              <a:t> </a:t>
            </a:r>
            <a:r>
              <a:rPr sz="769">
                <a:latin typeface="Times New Roman"/>
                <a:cs typeface="Times New Roman"/>
              </a:rPr>
              <a:t>64,</a:t>
            </a:r>
            <a:r>
              <a:rPr sz="769" spc="227">
                <a:latin typeface="Times New Roman"/>
                <a:cs typeface="Times New Roman"/>
              </a:rPr>
              <a:t> </a:t>
            </a:r>
            <a:r>
              <a:rPr sz="769">
                <a:latin typeface="Times New Roman"/>
                <a:cs typeface="Times New Roman"/>
              </a:rPr>
              <a:t>no.</a:t>
            </a:r>
            <a:r>
              <a:rPr sz="769" spc="219">
                <a:latin typeface="Times New Roman"/>
                <a:cs typeface="Times New Roman"/>
              </a:rPr>
              <a:t> </a:t>
            </a:r>
            <a:r>
              <a:rPr sz="769">
                <a:latin typeface="Times New Roman"/>
                <a:cs typeface="Times New Roman"/>
              </a:rPr>
              <a:t>8,</a:t>
            </a:r>
            <a:r>
              <a:rPr sz="769" spc="227">
                <a:latin typeface="Times New Roman"/>
                <a:cs typeface="Times New Roman"/>
              </a:rPr>
              <a:t> </a:t>
            </a:r>
            <a:r>
              <a:rPr sz="769">
                <a:latin typeface="Times New Roman"/>
                <a:cs typeface="Times New Roman"/>
              </a:rPr>
              <a:t>pp.</a:t>
            </a:r>
            <a:r>
              <a:rPr sz="769" spc="227">
                <a:latin typeface="Times New Roman"/>
                <a:cs typeface="Times New Roman"/>
              </a:rPr>
              <a:t> </a:t>
            </a:r>
            <a:r>
              <a:rPr sz="769" spc="-8">
                <a:latin typeface="Times New Roman"/>
                <a:cs typeface="Times New Roman"/>
              </a:rPr>
              <a:t>2072-</a:t>
            </a:r>
            <a:r>
              <a:rPr sz="769" spc="-15">
                <a:latin typeface="Times New Roman"/>
                <a:cs typeface="Times New Roman"/>
              </a:rPr>
              <a:t>2085,</a:t>
            </a:r>
            <a:endParaRPr sz="769">
              <a:latin typeface="Times New Roman"/>
              <a:cs typeface="Times New Roman"/>
            </a:endParaRPr>
          </a:p>
          <a:p>
            <a:pPr marL="220758" marR="132357">
              <a:lnSpc>
                <a:spcPts val="885"/>
              </a:lnSpc>
              <a:spcBef>
                <a:spcPts val="42"/>
              </a:spcBef>
            </a:pPr>
            <a:r>
              <a:rPr sz="769">
                <a:latin typeface="Times New Roman"/>
                <a:cs typeface="Times New Roman"/>
              </a:rPr>
              <a:t>August</a:t>
            </a:r>
            <a:r>
              <a:rPr sz="769" spc="-27">
                <a:latin typeface="Times New Roman"/>
                <a:cs typeface="Times New Roman"/>
              </a:rPr>
              <a:t> </a:t>
            </a:r>
            <a:r>
              <a:rPr sz="769" spc="-8">
                <a:latin typeface="Times New Roman"/>
                <a:cs typeface="Times New Roman"/>
              </a:rPr>
              <a:t>2015. https://ieeexplore.ieee.org/document/7138617</a:t>
            </a:r>
            <a:endParaRPr sz="769">
              <a:latin typeface="Times New Roman"/>
              <a:cs typeface="Times New Roman"/>
            </a:endParaRPr>
          </a:p>
          <a:p>
            <a:pPr marL="195361" indent="-185593" algn="just">
              <a:lnSpc>
                <a:spcPts val="838"/>
              </a:lnSpc>
              <a:buAutoNum type="arabicPlain" startAt="26"/>
              <a:tabLst>
                <a:tab pos="195361" algn="l"/>
              </a:tabLst>
            </a:pPr>
            <a:r>
              <a:rPr sz="769">
                <a:latin typeface="Times New Roman"/>
                <a:cs typeface="Times New Roman"/>
              </a:rPr>
              <a:t>K.</a:t>
            </a:r>
            <a:r>
              <a:rPr sz="769" spc="31">
                <a:latin typeface="Times New Roman"/>
                <a:cs typeface="Times New Roman"/>
              </a:rPr>
              <a:t> </a:t>
            </a:r>
            <a:r>
              <a:rPr sz="769">
                <a:latin typeface="Times New Roman"/>
                <a:cs typeface="Times New Roman"/>
              </a:rPr>
              <a:t>Yu,</a:t>
            </a:r>
            <a:r>
              <a:rPr sz="769" spc="38">
                <a:latin typeface="Times New Roman"/>
                <a:cs typeface="Times New Roman"/>
              </a:rPr>
              <a:t> </a:t>
            </a:r>
            <a:r>
              <a:rPr sz="769">
                <a:latin typeface="Times New Roman"/>
                <a:cs typeface="Times New Roman"/>
              </a:rPr>
              <a:t>L.</a:t>
            </a:r>
            <a:r>
              <a:rPr sz="769" spc="38">
                <a:latin typeface="Times New Roman"/>
                <a:cs typeface="Times New Roman"/>
              </a:rPr>
              <a:t> </a:t>
            </a:r>
            <a:r>
              <a:rPr sz="769">
                <a:latin typeface="Times New Roman"/>
                <a:cs typeface="Times New Roman"/>
              </a:rPr>
              <a:t>Lin,</a:t>
            </a:r>
            <a:r>
              <a:rPr sz="769" spc="31">
                <a:latin typeface="Times New Roman"/>
                <a:cs typeface="Times New Roman"/>
              </a:rPr>
              <a:t> </a:t>
            </a:r>
            <a:r>
              <a:rPr sz="769">
                <a:latin typeface="Times New Roman"/>
                <a:cs typeface="Times New Roman"/>
              </a:rPr>
              <a:t>M.</a:t>
            </a:r>
            <a:r>
              <a:rPr sz="769" spc="42">
                <a:latin typeface="Times New Roman"/>
                <a:cs typeface="Times New Roman"/>
              </a:rPr>
              <a:t> </a:t>
            </a:r>
            <a:r>
              <a:rPr sz="769">
                <a:latin typeface="Times New Roman"/>
                <a:cs typeface="Times New Roman"/>
              </a:rPr>
              <a:t>Alazab,</a:t>
            </a:r>
            <a:r>
              <a:rPr sz="769" spc="31">
                <a:latin typeface="Times New Roman"/>
                <a:cs typeface="Times New Roman"/>
              </a:rPr>
              <a:t> </a:t>
            </a:r>
            <a:r>
              <a:rPr sz="769">
                <a:latin typeface="Times New Roman"/>
                <a:cs typeface="Times New Roman"/>
              </a:rPr>
              <a:t>L.</a:t>
            </a:r>
            <a:r>
              <a:rPr sz="769" spc="38">
                <a:latin typeface="Times New Roman"/>
                <a:cs typeface="Times New Roman"/>
              </a:rPr>
              <a:t> </a:t>
            </a:r>
            <a:r>
              <a:rPr sz="769">
                <a:latin typeface="Times New Roman"/>
                <a:cs typeface="Times New Roman"/>
              </a:rPr>
              <a:t>Tan,</a:t>
            </a:r>
            <a:r>
              <a:rPr sz="769" spc="31">
                <a:latin typeface="Times New Roman"/>
                <a:cs typeface="Times New Roman"/>
              </a:rPr>
              <a:t> </a:t>
            </a:r>
            <a:r>
              <a:rPr sz="769">
                <a:latin typeface="Times New Roman"/>
                <a:cs typeface="Times New Roman"/>
              </a:rPr>
              <a:t>B.</a:t>
            </a:r>
            <a:r>
              <a:rPr sz="769" spc="35">
                <a:latin typeface="Times New Roman"/>
                <a:cs typeface="Times New Roman"/>
              </a:rPr>
              <a:t> </a:t>
            </a:r>
            <a:r>
              <a:rPr sz="769">
                <a:latin typeface="Times New Roman"/>
                <a:cs typeface="Times New Roman"/>
              </a:rPr>
              <a:t>Gu,</a:t>
            </a:r>
            <a:r>
              <a:rPr sz="769" spc="31">
                <a:latin typeface="Times New Roman"/>
                <a:cs typeface="Times New Roman"/>
              </a:rPr>
              <a:t> </a:t>
            </a:r>
            <a:r>
              <a:rPr sz="769" spc="-8">
                <a:latin typeface="Times New Roman"/>
                <a:cs typeface="Times New Roman"/>
              </a:rPr>
              <a:t>“Deep</a:t>
            </a:r>
            <a:endParaRPr sz="769">
              <a:latin typeface="Times New Roman"/>
              <a:cs typeface="Times New Roman"/>
            </a:endParaRPr>
          </a:p>
          <a:p>
            <a:pPr marL="220758" marR="7326" algn="just">
              <a:lnSpc>
                <a:spcPct val="95800"/>
              </a:lnSpc>
              <a:spcBef>
                <a:spcPts val="19"/>
              </a:spcBef>
            </a:pPr>
            <a:r>
              <a:rPr sz="769" spc="-8">
                <a:latin typeface="Times New Roman"/>
                <a:cs typeface="Times New Roman"/>
              </a:rPr>
              <a:t>Learning-</a:t>
            </a:r>
            <a:r>
              <a:rPr sz="769" spc="-4">
                <a:latin typeface="Times New Roman"/>
                <a:cs typeface="Times New Roman"/>
              </a:rPr>
              <a:t>Based</a:t>
            </a:r>
            <a:r>
              <a:rPr sz="769" spc="262">
                <a:latin typeface="Times New Roman"/>
                <a:cs typeface="Times New Roman"/>
              </a:rPr>
              <a:t> </a:t>
            </a:r>
            <a:r>
              <a:rPr sz="769" spc="-8">
                <a:latin typeface="Times New Roman"/>
                <a:cs typeface="Times New Roman"/>
              </a:rPr>
              <a:t>Traffic</a:t>
            </a:r>
            <a:r>
              <a:rPr sz="769" spc="258">
                <a:latin typeface="Times New Roman"/>
                <a:cs typeface="Times New Roman"/>
              </a:rPr>
              <a:t> </a:t>
            </a:r>
            <a:r>
              <a:rPr sz="769" spc="-4">
                <a:latin typeface="Times New Roman"/>
                <a:cs typeface="Times New Roman"/>
              </a:rPr>
              <a:t>Safety</a:t>
            </a:r>
            <a:r>
              <a:rPr sz="769" spc="242">
                <a:latin typeface="Times New Roman"/>
                <a:cs typeface="Times New Roman"/>
              </a:rPr>
              <a:t> </a:t>
            </a:r>
            <a:r>
              <a:rPr sz="769" spc="-4">
                <a:latin typeface="Times New Roman"/>
                <a:cs typeface="Times New Roman"/>
              </a:rPr>
              <a:t>Solution</a:t>
            </a:r>
            <a:r>
              <a:rPr sz="769" spc="262">
                <a:latin typeface="Times New Roman"/>
                <a:cs typeface="Times New Roman"/>
              </a:rPr>
              <a:t> </a:t>
            </a:r>
            <a:r>
              <a:rPr sz="769" spc="-8">
                <a:latin typeface="Times New Roman"/>
                <a:cs typeface="Times New Roman"/>
              </a:rPr>
              <a:t>for</a:t>
            </a:r>
            <a:r>
              <a:rPr sz="769" spc="258">
                <a:latin typeface="Times New Roman"/>
                <a:cs typeface="Times New Roman"/>
              </a:rPr>
              <a:t> </a:t>
            </a:r>
            <a:r>
              <a:rPr sz="769" spc="-8">
                <a:latin typeface="Times New Roman"/>
                <a:cs typeface="Times New Roman"/>
              </a:rPr>
              <a:t>a</a:t>
            </a:r>
            <a:r>
              <a:rPr sz="769" spc="-4">
                <a:latin typeface="Times New Roman"/>
                <a:cs typeface="Times New Roman"/>
              </a:rPr>
              <a:t> </a:t>
            </a:r>
            <a:r>
              <a:rPr sz="769" spc="-8">
                <a:latin typeface="Times New Roman"/>
                <a:cs typeface="Times New Roman"/>
              </a:rPr>
              <a:t>Mixture</a:t>
            </a:r>
            <a:r>
              <a:rPr sz="769" spc="19">
                <a:latin typeface="Times New Roman"/>
                <a:cs typeface="Times New Roman"/>
              </a:rPr>
              <a:t> </a:t>
            </a:r>
            <a:r>
              <a:rPr sz="769" spc="-4">
                <a:latin typeface="Times New Roman"/>
                <a:cs typeface="Times New Roman"/>
              </a:rPr>
              <a:t>of</a:t>
            </a:r>
            <a:r>
              <a:rPr sz="769" spc="19">
                <a:latin typeface="Times New Roman"/>
                <a:cs typeface="Times New Roman"/>
              </a:rPr>
              <a:t> </a:t>
            </a:r>
            <a:r>
              <a:rPr sz="769" spc="-4">
                <a:latin typeface="Times New Roman"/>
                <a:cs typeface="Times New Roman"/>
              </a:rPr>
              <a:t>Autonomous</a:t>
            </a:r>
            <a:r>
              <a:rPr sz="769" spc="15">
                <a:latin typeface="Times New Roman"/>
                <a:cs typeface="Times New Roman"/>
              </a:rPr>
              <a:t> </a:t>
            </a:r>
            <a:r>
              <a:rPr sz="769" spc="-8">
                <a:latin typeface="Times New Roman"/>
                <a:cs typeface="Times New Roman"/>
              </a:rPr>
              <a:t>and</a:t>
            </a:r>
            <a:r>
              <a:rPr sz="769" spc="31">
                <a:latin typeface="Times New Roman"/>
                <a:cs typeface="Times New Roman"/>
              </a:rPr>
              <a:t> </a:t>
            </a:r>
            <a:r>
              <a:rPr sz="769" spc="-8">
                <a:latin typeface="Times New Roman"/>
                <a:cs typeface="Times New Roman"/>
              </a:rPr>
              <a:t>Manual</a:t>
            </a:r>
            <a:r>
              <a:rPr sz="769" spc="15">
                <a:latin typeface="Times New Roman"/>
                <a:cs typeface="Times New Roman"/>
              </a:rPr>
              <a:t> </a:t>
            </a:r>
            <a:r>
              <a:rPr sz="769" spc="-8">
                <a:latin typeface="Times New Roman"/>
                <a:cs typeface="Times New Roman"/>
              </a:rPr>
              <a:t>Vehicles</a:t>
            </a:r>
            <a:r>
              <a:rPr sz="769" spc="23">
                <a:latin typeface="Times New Roman"/>
                <a:cs typeface="Times New Roman"/>
              </a:rPr>
              <a:t> </a:t>
            </a:r>
            <a:r>
              <a:rPr sz="769" spc="-4">
                <a:latin typeface="Times New Roman"/>
                <a:cs typeface="Times New Roman"/>
              </a:rPr>
              <a:t>in </a:t>
            </a:r>
            <a:r>
              <a:rPr sz="769" spc="-8">
                <a:latin typeface="Times New Roman"/>
                <a:cs typeface="Times New Roman"/>
              </a:rPr>
              <a:t>a</a:t>
            </a:r>
            <a:r>
              <a:rPr sz="769" spc="-46">
                <a:latin typeface="Times New Roman"/>
                <a:cs typeface="Times New Roman"/>
              </a:rPr>
              <a:t> </a:t>
            </a:r>
            <a:r>
              <a:rPr sz="769" spc="-8">
                <a:latin typeface="Times New Roman"/>
                <a:cs typeface="Times New Roman"/>
              </a:rPr>
              <a:t>5G-Enabled</a:t>
            </a:r>
            <a:r>
              <a:rPr sz="769" spc="-42">
                <a:latin typeface="Times New Roman"/>
                <a:cs typeface="Times New Roman"/>
              </a:rPr>
              <a:t> </a:t>
            </a:r>
            <a:r>
              <a:rPr sz="769" spc="-8">
                <a:latin typeface="Times New Roman"/>
                <a:cs typeface="Times New Roman"/>
              </a:rPr>
              <a:t>Intelligent</a:t>
            </a:r>
            <a:r>
              <a:rPr sz="769" spc="-46">
                <a:latin typeface="Times New Roman"/>
                <a:cs typeface="Times New Roman"/>
              </a:rPr>
              <a:t> </a:t>
            </a:r>
            <a:r>
              <a:rPr sz="769" spc="-4">
                <a:latin typeface="Times New Roman"/>
                <a:cs typeface="Times New Roman"/>
              </a:rPr>
              <a:t>Transportation</a:t>
            </a:r>
            <a:r>
              <a:rPr sz="769" spc="-50">
                <a:latin typeface="Times New Roman"/>
                <a:cs typeface="Times New Roman"/>
              </a:rPr>
              <a:t> </a:t>
            </a:r>
            <a:r>
              <a:rPr sz="769" spc="-8">
                <a:latin typeface="Times New Roman"/>
                <a:cs typeface="Times New Roman"/>
              </a:rPr>
              <a:t>System”,</a:t>
            </a:r>
            <a:r>
              <a:rPr sz="769" spc="-4">
                <a:latin typeface="Times New Roman"/>
                <a:cs typeface="Times New Roman"/>
              </a:rPr>
              <a:t> </a:t>
            </a:r>
            <a:r>
              <a:rPr sz="769" spc="-8">
                <a:latin typeface="Times New Roman"/>
                <a:cs typeface="Times New Roman"/>
              </a:rPr>
              <a:t>IEEE</a:t>
            </a:r>
            <a:r>
              <a:rPr sz="769" spc="65">
                <a:latin typeface="Times New Roman"/>
                <a:cs typeface="Times New Roman"/>
              </a:rPr>
              <a:t> </a:t>
            </a:r>
            <a:r>
              <a:rPr sz="769" spc="-8">
                <a:latin typeface="Times New Roman"/>
                <a:cs typeface="Times New Roman"/>
              </a:rPr>
              <a:t>Transactions</a:t>
            </a:r>
            <a:r>
              <a:rPr sz="769" spc="69">
                <a:latin typeface="Times New Roman"/>
                <a:cs typeface="Times New Roman"/>
              </a:rPr>
              <a:t> </a:t>
            </a:r>
            <a:r>
              <a:rPr sz="769">
                <a:latin typeface="Times New Roman"/>
                <a:cs typeface="Times New Roman"/>
              </a:rPr>
              <a:t>on</a:t>
            </a:r>
            <a:r>
              <a:rPr sz="769" spc="69">
                <a:latin typeface="Times New Roman"/>
                <a:cs typeface="Times New Roman"/>
              </a:rPr>
              <a:t> </a:t>
            </a:r>
            <a:r>
              <a:rPr sz="769" spc="-4">
                <a:latin typeface="Times New Roman"/>
                <a:cs typeface="Times New Roman"/>
              </a:rPr>
              <a:t>Intelligent</a:t>
            </a:r>
            <a:r>
              <a:rPr sz="769" spc="73">
                <a:latin typeface="Times New Roman"/>
                <a:cs typeface="Times New Roman"/>
              </a:rPr>
              <a:t> </a:t>
            </a:r>
            <a:r>
              <a:rPr sz="769" spc="-4">
                <a:latin typeface="Times New Roman"/>
                <a:cs typeface="Times New Roman"/>
              </a:rPr>
              <a:t>Transportation Systems,</a:t>
            </a:r>
            <a:r>
              <a:rPr sz="769">
                <a:latin typeface="Times New Roman"/>
                <a:cs typeface="Times New Roman"/>
              </a:rPr>
              <a:t> doi:</a:t>
            </a:r>
            <a:r>
              <a:rPr sz="769" spc="-4">
                <a:latin typeface="Times New Roman"/>
                <a:cs typeface="Times New Roman"/>
              </a:rPr>
              <a:t> 10.1109/TITS.2020.3042504.</a:t>
            </a:r>
            <a:endParaRPr sz="769">
              <a:latin typeface="Times New Roman"/>
              <a:cs typeface="Times New Roman"/>
            </a:endParaRPr>
          </a:p>
          <a:p>
            <a:pPr marL="195361" marR="5861" indent="-185593" algn="just">
              <a:lnSpc>
                <a:spcPts val="885"/>
              </a:lnSpc>
              <a:spcBef>
                <a:spcPts val="27"/>
              </a:spcBef>
              <a:buAutoNum type="arabicPlain" startAt="27"/>
              <a:tabLst>
                <a:tab pos="220758" algn="l"/>
              </a:tabLst>
            </a:pPr>
            <a:r>
              <a:rPr sz="769">
                <a:latin typeface="Times New Roman"/>
                <a:cs typeface="Times New Roman"/>
              </a:rPr>
              <a:t>K.</a:t>
            </a:r>
            <a:r>
              <a:rPr sz="769" spc="138">
                <a:latin typeface="Times New Roman"/>
                <a:cs typeface="Times New Roman"/>
              </a:rPr>
              <a:t> </a:t>
            </a:r>
            <a:r>
              <a:rPr sz="769">
                <a:latin typeface="Times New Roman"/>
                <a:cs typeface="Times New Roman"/>
              </a:rPr>
              <a:t>Yu,</a:t>
            </a:r>
            <a:r>
              <a:rPr sz="769" spc="146">
                <a:latin typeface="Times New Roman"/>
                <a:cs typeface="Times New Roman"/>
              </a:rPr>
              <a:t> </a:t>
            </a:r>
            <a:r>
              <a:rPr sz="769">
                <a:latin typeface="Times New Roman"/>
                <a:cs typeface="Times New Roman"/>
              </a:rPr>
              <a:t>L.</a:t>
            </a:r>
            <a:r>
              <a:rPr sz="769" spc="142">
                <a:latin typeface="Times New Roman"/>
                <a:cs typeface="Times New Roman"/>
              </a:rPr>
              <a:t> </a:t>
            </a:r>
            <a:r>
              <a:rPr sz="769">
                <a:latin typeface="Times New Roman"/>
                <a:cs typeface="Times New Roman"/>
              </a:rPr>
              <a:t>Tan,</a:t>
            </a:r>
            <a:r>
              <a:rPr sz="769" spc="138">
                <a:latin typeface="Times New Roman"/>
                <a:cs typeface="Times New Roman"/>
              </a:rPr>
              <a:t> </a:t>
            </a:r>
            <a:r>
              <a:rPr sz="769">
                <a:latin typeface="Times New Roman"/>
                <a:cs typeface="Times New Roman"/>
              </a:rPr>
              <a:t>M.</a:t>
            </a:r>
            <a:r>
              <a:rPr sz="769" spc="142">
                <a:latin typeface="Times New Roman"/>
                <a:cs typeface="Times New Roman"/>
              </a:rPr>
              <a:t> </a:t>
            </a:r>
            <a:r>
              <a:rPr sz="769">
                <a:latin typeface="Times New Roman"/>
                <a:cs typeface="Times New Roman"/>
              </a:rPr>
              <a:t>Aloqaily,</a:t>
            </a:r>
            <a:r>
              <a:rPr sz="769" spc="150">
                <a:latin typeface="Times New Roman"/>
                <a:cs typeface="Times New Roman"/>
              </a:rPr>
              <a:t> </a:t>
            </a:r>
            <a:r>
              <a:rPr sz="769">
                <a:latin typeface="Times New Roman"/>
                <a:cs typeface="Times New Roman"/>
              </a:rPr>
              <a:t>H.</a:t>
            </a:r>
            <a:r>
              <a:rPr sz="769" spc="138">
                <a:latin typeface="Times New Roman"/>
                <a:cs typeface="Times New Roman"/>
              </a:rPr>
              <a:t> </a:t>
            </a:r>
            <a:r>
              <a:rPr sz="769">
                <a:latin typeface="Times New Roman"/>
                <a:cs typeface="Times New Roman"/>
              </a:rPr>
              <a:t>Yang,</a:t>
            </a:r>
            <a:r>
              <a:rPr sz="769" spc="142">
                <a:latin typeface="Times New Roman"/>
                <a:cs typeface="Times New Roman"/>
              </a:rPr>
              <a:t> </a:t>
            </a:r>
            <a:r>
              <a:rPr sz="769">
                <a:latin typeface="Times New Roman"/>
                <a:cs typeface="Times New Roman"/>
              </a:rPr>
              <a:t>and</a:t>
            </a:r>
            <a:r>
              <a:rPr sz="769" spc="142">
                <a:latin typeface="Times New Roman"/>
                <a:cs typeface="Times New Roman"/>
              </a:rPr>
              <a:t> </a:t>
            </a:r>
            <a:r>
              <a:rPr sz="769" spc="-19">
                <a:latin typeface="Times New Roman"/>
                <a:cs typeface="Times New Roman"/>
              </a:rPr>
              <a:t>Y. 	</a:t>
            </a:r>
            <a:r>
              <a:rPr sz="769">
                <a:latin typeface="Times New Roman"/>
                <a:cs typeface="Times New Roman"/>
              </a:rPr>
              <a:t>Jararweh,</a:t>
            </a:r>
            <a:r>
              <a:rPr sz="769" spc="176">
                <a:latin typeface="Times New Roman"/>
                <a:cs typeface="Times New Roman"/>
              </a:rPr>
              <a:t> </a:t>
            </a:r>
            <a:r>
              <a:rPr sz="769" spc="-8">
                <a:latin typeface="Times New Roman"/>
                <a:cs typeface="Times New Roman"/>
              </a:rPr>
              <a:t>“Blockchain-</a:t>
            </a:r>
            <a:r>
              <a:rPr sz="769">
                <a:latin typeface="Times New Roman"/>
                <a:cs typeface="Times New Roman"/>
              </a:rPr>
              <a:t>Enhanced</a:t>
            </a:r>
            <a:r>
              <a:rPr sz="769" spc="173">
                <a:latin typeface="Times New Roman"/>
                <a:cs typeface="Times New Roman"/>
              </a:rPr>
              <a:t> </a:t>
            </a:r>
            <a:r>
              <a:rPr sz="769">
                <a:latin typeface="Times New Roman"/>
                <a:cs typeface="Times New Roman"/>
              </a:rPr>
              <a:t>Data</a:t>
            </a:r>
            <a:r>
              <a:rPr sz="769" spc="176">
                <a:latin typeface="Times New Roman"/>
                <a:cs typeface="Times New Roman"/>
              </a:rPr>
              <a:t> </a:t>
            </a:r>
            <a:r>
              <a:rPr sz="769" spc="-8">
                <a:latin typeface="Times New Roman"/>
                <a:cs typeface="Times New Roman"/>
              </a:rPr>
              <a:t>Sharing 	</a:t>
            </a:r>
            <a:r>
              <a:rPr sz="769">
                <a:latin typeface="Times New Roman"/>
                <a:cs typeface="Times New Roman"/>
              </a:rPr>
              <a:t>with</a:t>
            </a:r>
            <a:r>
              <a:rPr sz="769" spc="58">
                <a:latin typeface="Times New Roman"/>
                <a:cs typeface="Times New Roman"/>
              </a:rPr>
              <a:t> </a:t>
            </a:r>
            <a:r>
              <a:rPr sz="769">
                <a:latin typeface="Times New Roman"/>
                <a:cs typeface="Times New Roman"/>
              </a:rPr>
              <a:t>Traceable</a:t>
            </a:r>
            <a:r>
              <a:rPr sz="769" spc="69">
                <a:latin typeface="Times New Roman"/>
                <a:cs typeface="Times New Roman"/>
              </a:rPr>
              <a:t> </a:t>
            </a:r>
            <a:r>
              <a:rPr sz="769">
                <a:latin typeface="Times New Roman"/>
                <a:cs typeface="Times New Roman"/>
              </a:rPr>
              <a:t>and</a:t>
            </a:r>
            <a:r>
              <a:rPr sz="769" spc="73">
                <a:latin typeface="Times New Roman"/>
                <a:cs typeface="Times New Roman"/>
              </a:rPr>
              <a:t> </a:t>
            </a:r>
            <a:r>
              <a:rPr sz="769">
                <a:latin typeface="Times New Roman"/>
                <a:cs typeface="Times New Roman"/>
              </a:rPr>
              <a:t>Direct</a:t>
            </a:r>
            <a:r>
              <a:rPr sz="769" spc="58">
                <a:latin typeface="Times New Roman"/>
                <a:cs typeface="Times New Roman"/>
              </a:rPr>
              <a:t> </a:t>
            </a:r>
            <a:r>
              <a:rPr sz="769">
                <a:latin typeface="Times New Roman"/>
                <a:cs typeface="Times New Roman"/>
              </a:rPr>
              <a:t>Revocation</a:t>
            </a:r>
            <a:r>
              <a:rPr sz="769" spc="62">
                <a:latin typeface="Times New Roman"/>
                <a:cs typeface="Times New Roman"/>
              </a:rPr>
              <a:t> </a:t>
            </a:r>
            <a:r>
              <a:rPr sz="769">
                <a:latin typeface="Times New Roman"/>
                <a:cs typeface="Times New Roman"/>
              </a:rPr>
              <a:t>in</a:t>
            </a:r>
            <a:r>
              <a:rPr sz="769" spc="62">
                <a:latin typeface="Times New Roman"/>
                <a:cs typeface="Times New Roman"/>
              </a:rPr>
              <a:t> </a:t>
            </a:r>
            <a:r>
              <a:rPr sz="769" spc="-8">
                <a:latin typeface="Times New Roman"/>
                <a:cs typeface="Times New Roman"/>
              </a:rPr>
              <a:t>IIoT”, 	</a:t>
            </a:r>
            <a:r>
              <a:rPr sz="769">
                <a:latin typeface="Times New Roman"/>
                <a:cs typeface="Times New Roman"/>
              </a:rPr>
              <a:t>IEEE</a:t>
            </a:r>
            <a:r>
              <a:rPr sz="769" spc="-19">
                <a:latin typeface="Times New Roman"/>
                <a:cs typeface="Times New Roman"/>
              </a:rPr>
              <a:t> </a:t>
            </a:r>
            <a:r>
              <a:rPr sz="769" spc="-8">
                <a:latin typeface="Times New Roman"/>
                <a:cs typeface="Times New Roman"/>
              </a:rPr>
              <a:t>Transactions </a:t>
            </a:r>
            <a:r>
              <a:rPr sz="769">
                <a:latin typeface="Times New Roman"/>
                <a:cs typeface="Times New Roman"/>
              </a:rPr>
              <a:t>on</a:t>
            </a:r>
            <a:r>
              <a:rPr sz="769" spc="-12">
                <a:latin typeface="Times New Roman"/>
                <a:cs typeface="Times New Roman"/>
              </a:rPr>
              <a:t> </a:t>
            </a:r>
            <a:r>
              <a:rPr sz="769">
                <a:latin typeface="Times New Roman"/>
                <a:cs typeface="Times New Roman"/>
              </a:rPr>
              <a:t>Industrial</a:t>
            </a:r>
            <a:r>
              <a:rPr sz="769" spc="-8">
                <a:latin typeface="Times New Roman"/>
                <a:cs typeface="Times New Roman"/>
              </a:rPr>
              <a:t> Informatics, </a:t>
            </a:r>
            <a:r>
              <a:rPr sz="769" spc="-15">
                <a:latin typeface="Times New Roman"/>
                <a:cs typeface="Times New Roman"/>
              </a:rPr>
              <a:t>doi: 	</a:t>
            </a:r>
            <a:r>
              <a:rPr sz="769" spc="-8">
                <a:latin typeface="Times New Roman"/>
                <a:cs typeface="Times New Roman"/>
              </a:rPr>
              <a:t>10.1109/TII.2021.3049141.</a:t>
            </a:r>
            <a:endParaRPr sz="769">
              <a:latin typeface="Times New Roman"/>
              <a:cs typeface="Times New Roman"/>
            </a:endParaRPr>
          </a:p>
          <a:p>
            <a:pPr marL="195361" indent="-185593" algn="just">
              <a:lnSpc>
                <a:spcPct val="100000"/>
              </a:lnSpc>
              <a:spcBef>
                <a:spcPts val="223"/>
              </a:spcBef>
              <a:buAutoNum type="arabicPlain" startAt="27"/>
              <a:tabLst>
                <a:tab pos="195361" algn="l"/>
              </a:tabLst>
            </a:pPr>
            <a:r>
              <a:rPr sz="769">
                <a:latin typeface="Times New Roman"/>
                <a:cs typeface="Times New Roman"/>
              </a:rPr>
              <a:t>Z</a:t>
            </a:r>
            <a:r>
              <a:rPr sz="769">
                <a:latin typeface="Yu Gothic UI"/>
                <a:cs typeface="Yu Gothic UI"/>
              </a:rPr>
              <a:t>．</a:t>
            </a:r>
            <a:r>
              <a:rPr sz="769">
                <a:latin typeface="Times New Roman"/>
                <a:cs typeface="Times New Roman"/>
              </a:rPr>
              <a:t>Guo,</a:t>
            </a:r>
            <a:r>
              <a:rPr sz="769" spc="27">
                <a:latin typeface="Times New Roman"/>
                <a:cs typeface="Times New Roman"/>
              </a:rPr>
              <a:t> </a:t>
            </a:r>
            <a:r>
              <a:rPr sz="769">
                <a:latin typeface="Times New Roman"/>
                <a:cs typeface="Times New Roman"/>
              </a:rPr>
              <a:t>K.</a:t>
            </a:r>
            <a:r>
              <a:rPr sz="769" spc="31">
                <a:latin typeface="Times New Roman"/>
                <a:cs typeface="Times New Roman"/>
              </a:rPr>
              <a:t> </a:t>
            </a:r>
            <a:r>
              <a:rPr sz="769">
                <a:latin typeface="Times New Roman"/>
                <a:cs typeface="Times New Roman"/>
              </a:rPr>
              <a:t>Yu,</a:t>
            </a:r>
            <a:r>
              <a:rPr sz="769" spc="31">
                <a:latin typeface="Times New Roman"/>
                <a:cs typeface="Times New Roman"/>
              </a:rPr>
              <a:t> </a:t>
            </a:r>
            <a:r>
              <a:rPr sz="769">
                <a:latin typeface="Times New Roman"/>
                <a:cs typeface="Times New Roman"/>
              </a:rPr>
              <a:t>Y.</a:t>
            </a:r>
            <a:r>
              <a:rPr sz="769" spc="31">
                <a:latin typeface="Times New Roman"/>
                <a:cs typeface="Times New Roman"/>
              </a:rPr>
              <a:t> </a:t>
            </a:r>
            <a:r>
              <a:rPr sz="769">
                <a:latin typeface="Times New Roman"/>
                <a:cs typeface="Times New Roman"/>
              </a:rPr>
              <a:t>Li,</a:t>
            </a:r>
            <a:r>
              <a:rPr sz="769" spc="31">
                <a:latin typeface="Times New Roman"/>
                <a:cs typeface="Times New Roman"/>
              </a:rPr>
              <a:t> </a:t>
            </a:r>
            <a:r>
              <a:rPr sz="769">
                <a:latin typeface="Times New Roman"/>
                <a:cs typeface="Times New Roman"/>
              </a:rPr>
              <a:t>G.</a:t>
            </a:r>
            <a:r>
              <a:rPr sz="769" spc="27">
                <a:latin typeface="Times New Roman"/>
                <a:cs typeface="Times New Roman"/>
              </a:rPr>
              <a:t> </a:t>
            </a:r>
            <a:r>
              <a:rPr sz="769">
                <a:latin typeface="Times New Roman"/>
                <a:cs typeface="Times New Roman"/>
              </a:rPr>
              <a:t>Srivastava,</a:t>
            </a:r>
            <a:r>
              <a:rPr sz="769" spc="31">
                <a:latin typeface="Times New Roman"/>
                <a:cs typeface="Times New Roman"/>
              </a:rPr>
              <a:t> </a:t>
            </a:r>
            <a:r>
              <a:rPr sz="769">
                <a:latin typeface="Times New Roman"/>
                <a:cs typeface="Times New Roman"/>
              </a:rPr>
              <a:t>and</a:t>
            </a:r>
            <a:r>
              <a:rPr sz="769" spc="35">
                <a:latin typeface="Times New Roman"/>
                <a:cs typeface="Times New Roman"/>
              </a:rPr>
              <a:t> </a:t>
            </a:r>
            <a:r>
              <a:rPr sz="769">
                <a:latin typeface="Times New Roman"/>
                <a:cs typeface="Times New Roman"/>
              </a:rPr>
              <a:t>J.</a:t>
            </a:r>
            <a:r>
              <a:rPr sz="769" spc="31">
                <a:latin typeface="Times New Roman"/>
                <a:cs typeface="Times New Roman"/>
              </a:rPr>
              <a:t> </a:t>
            </a:r>
            <a:r>
              <a:rPr sz="769">
                <a:latin typeface="Times New Roman"/>
                <a:cs typeface="Times New Roman"/>
              </a:rPr>
              <a:t>C.</a:t>
            </a:r>
            <a:r>
              <a:rPr sz="769" spc="38">
                <a:latin typeface="Times New Roman"/>
                <a:cs typeface="Times New Roman"/>
              </a:rPr>
              <a:t> </a:t>
            </a:r>
            <a:r>
              <a:rPr sz="769" spc="-38">
                <a:latin typeface="Times New Roman"/>
                <a:cs typeface="Times New Roman"/>
              </a:rPr>
              <a:t>-</a:t>
            </a:r>
            <a:endParaRPr sz="769">
              <a:latin typeface="Times New Roman"/>
              <a:cs typeface="Times New Roman"/>
            </a:endParaRPr>
          </a:p>
          <a:p>
            <a:pPr marL="220758" marR="5372" algn="just">
              <a:lnSpc>
                <a:spcPct val="95500"/>
              </a:lnSpc>
              <a:spcBef>
                <a:spcPts val="169"/>
              </a:spcBef>
            </a:pPr>
            <a:r>
              <a:rPr sz="769">
                <a:latin typeface="Times New Roman"/>
                <a:cs typeface="Times New Roman"/>
              </a:rPr>
              <a:t>W.</a:t>
            </a:r>
            <a:r>
              <a:rPr sz="769" spc="135">
                <a:latin typeface="Times New Roman"/>
                <a:cs typeface="Times New Roman"/>
              </a:rPr>
              <a:t>  </a:t>
            </a:r>
            <a:r>
              <a:rPr sz="769">
                <a:latin typeface="Times New Roman"/>
                <a:cs typeface="Times New Roman"/>
              </a:rPr>
              <a:t>Lin,</a:t>
            </a:r>
            <a:r>
              <a:rPr sz="769" spc="142">
                <a:latin typeface="Times New Roman"/>
                <a:cs typeface="Times New Roman"/>
              </a:rPr>
              <a:t>  </a:t>
            </a:r>
            <a:r>
              <a:rPr sz="769">
                <a:latin typeface="Times New Roman"/>
                <a:cs typeface="Times New Roman"/>
              </a:rPr>
              <a:t>“Deep</a:t>
            </a:r>
            <a:r>
              <a:rPr sz="769" spc="138">
                <a:latin typeface="Times New Roman"/>
                <a:cs typeface="Times New Roman"/>
              </a:rPr>
              <a:t>  </a:t>
            </a:r>
            <a:r>
              <a:rPr sz="769" spc="-8">
                <a:latin typeface="Times New Roman"/>
                <a:cs typeface="Times New Roman"/>
              </a:rPr>
              <a:t>Learning-</a:t>
            </a:r>
            <a:r>
              <a:rPr sz="769">
                <a:latin typeface="Times New Roman"/>
                <a:cs typeface="Times New Roman"/>
              </a:rPr>
              <a:t>Embedded</a:t>
            </a:r>
            <a:r>
              <a:rPr sz="769" spc="138">
                <a:latin typeface="Times New Roman"/>
                <a:cs typeface="Times New Roman"/>
              </a:rPr>
              <a:t>  </a:t>
            </a:r>
            <a:r>
              <a:rPr sz="769" spc="-8">
                <a:latin typeface="Times New Roman"/>
                <a:cs typeface="Times New Roman"/>
              </a:rPr>
              <a:t>Social </a:t>
            </a:r>
            <a:r>
              <a:rPr sz="769">
                <a:latin typeface="Times New Roman"/>
                <a:cs typeface="Times New Roman"/>
              </a:rPr>
              <a:t>Internet</a:t>
            </a:r>
            <a:r>
              <a:rPr sz="769" spc="96">
                <a:latin typeface="Times New Roman"/>
                <a:cs typeface="Times New Roman"/>
              </a:rPr>
              <a:t> </a:t>
            </a:r>
            <a:r>
              <a:rPr sz="769">
                <a:latin typeface="Times New Roman"/>
                <a:cs typeface="Times New Roman"/>
              </a:rPr>
              <a:t>of</a:t>
            </a:r>
            <a:r>
              <a:rPr sz="769" spc="88">
                <a:latin typeface="Times New Roman"/>
                <a:cs typeface="Times New Roman"/>
              </a:rPr>
              <a:t> </a:t>
            </a:r>
            <a:r>
              <a:rPr sz="769">
                <a:latin typeface="Times New Roman"/>
                <a:cs typeface="Times New Roman"/>
              </a:rPr>
              <a:t>Things</a:t>
            </a:r>
            <a:r>
              <a:rPr sz="769" spc="92">
                <a:latin typeface="Times New Roman"/>
                <a:cs typeface="Times New Roman"/>
              </a:rPr>
              <a:t> </a:t>
            </a:r>
            <a:r>
              <a:rPr sz="769">
                <a:latin typeface="Times New Roman"/>
                <a:cs typeface="Times New Roman"/>
              </a:rPr>
              <a:t>for</a:t>
            </a:r>
            <a:r>
              <a:rPr sz="769" spc="96">
                <a:latin typeface="Times New Roman"/>
                <a:cs typeface="Times New Roman"/>
              </a:rPr>
              <a:t> </a:t>
            </a:r>
            <a:r>
              <a:rPr sz="769" spc="-8">
                <a:latin typeface="Times New Roman"/>
                <a:cs typeface="Times New Roman"/>
              </a:rPr>
              <a:t>Ambiguity-</a:t>
            </a:r>
            <a:r>
              <a:rPr sz="769">
                <a:latin typeface="Times New Roman"/>
                <a:cs typeface="Times New Roman"/>
              </a:rPr>
              <a:t>Aware</a:t>
            </a:r>
            <a:r>
              <a:rPr sz="769" spc="96">
                <a:latin typeface="Times New Roman"/>
                <a:cs typeface="Times New Roman"/>
              </a:rPr>
              <a:t> </a:t>
            </a:r>
            <a:r>
              <a:rPr sz="769" spc="-8">
                <a:latin typeface="Times New Roman"/>
                <a:cs typeface="Times New Roman"/>
              </a:rPr>
              <a:t>Social </a:t>
            </a:r>
            <a:r>
              <a:rPr sz="769">
                <a:latin typeface="Times New Roman"/>
                <a:cs typeface="Times New Roman"/>
              </a:rPr>
              <a:t>Recommendations”,</a:t>
            </a:r>
            <a:r>
              <a:rPr sz="769" spc="200">
                <a:latin typeface="Times New Roman"/>
                <a:cs typeface="Times New Roman"/>
              </a:rPr>
              <a:t>  </a:t>
            </a:r>
            <a:r>
              <a:rPr sz="769">
                <a:latin typeface="Times New Roman"/>
                <a:cs typeface="Times New Roman"/>
              </a:rPr>
              <a:t>IEEE</a:t>
            </a:r>
            <a:r>
              <a:rPr sz="769" spc="200">
                <a:latin typeface="Times New Roman"/>
                <a:cs typeface="Times New Roman"/>
              </a:rPr>
              <a:t>  </a:t>
            </a:r>
            <a:r>
              <a:rPr sz="769">
                <a:latin typeface="Times New Roman"/>
                <a:cs typeface="Times New Roman"/>
              </a:rPr>
              <a:t>Transactions</a:t>
            </a:r>
            <a:r>
              <a:rPr sz="769" spc="200">
                <a:latin typeface="Times New Roman"/>
                <a:cs typeface="Times New Roman"/>
              </a:rPr>
              <a:t>  </a:t>
            </a:r>
            <a:r>
              <a:rPr sz="769" spc="-19">
                <a:latin typeface="Times New Roman"/>
                <a:cs typeface="Times New Roman"/>
              </a:rPr>
              <a:t>on</a:t>
            </a:r>
            <a:endParaRPr sz="769">
              <a:latin typeface="Times New Roman"/>
              <a:cs typeface="Times New Roman"/>
            </a:endParaRPr>
          </a:p>
        </p:txBody>
      </p:sp>
      <p:sp>
        <p:nvSpPr>
          <p:cNvPr id="25" name="object 25"/>
          <p:cNvSpPr txBox="1"/>
          <p:nvPr/>
        </p:nvSpPr>
        <p:spPr>
          <a:xfrm>
            <a:off x="7708950" y="4785084"/>
            <a:ext cx="1939451" cy="136753"/>
          </a:xfrm>
          <a:prstGeom prst="rect">
            <a:avLst/>
          </a:prstGeom>
        </p:spPr>
        <p:txBody>
          <a:bodyPr vert="horz" wrap="square" lIns="0" tIns="9280" rIns="0" bIns="0" rtlCol="0">
            <a:spAutoFit/>
          </a:bodyPr>
          <a:lstStyle/>
          <a:p>
            <a:pPr marL="9768">
              <a:lnSpc>
                <a:spcPct val="100000"/>
              </a:lnSpc>
              <a:spcBef>
                <a:spcPts val="73"/>
              </a:spcBef>
              <a:tabLst>
                <a:tab pos="470821" algn="l"/>
                <a:tab pos="893779" algn="l"/>
                <a:tab pos="1156051" algn="l"/>
                <a:tab pos="1776812" algn="l"/>
              </a:tabLst>
            </a:pPr>
            <a:r>
              <a:rPr sz="769" spc="-8">
                <a:latin typeface="Times New Roman"/>
                <a:cs typeface="Times New Roman"/>
              </a:rPr>
              <a:t>Network</a:t>
            </a:r>
            <a:r>
              <a:rPr sz="769">
                <a:latin typeface="Times New Roman"/>
                <a:cs typeface="Times New Roman"/>
              </a:rPr>
              <a:t>	</a:t>
            </a:r>
            <a:r>
              <a:rPr sz="769" spc="-8">
                <a:latin typeface="Times New Roman"/>
                <a:cs typeface="Times New Roman"/>
              </a:rPr>
              <a:t>Science</a:t>
            </a:r>
            <a:r>
              <a:rPr sz="769">
                <a:latin typeface="Times New Roman"/>
                <a:cs typeface="Times New Roman"/>
              </a:rPr>
              <a:t>	</a:t>
            </a:r>
            <a:r>
              <a:rPr sz="769" spc="-19">
                <a:latin typeface="Times New Roman"/>
                <a:cs typeface="Times New Roman"/>
              </a:rPr>
              <a:t>and</a:t>
            </a:r>
            <a:r>
              <a:rPr sz="769">
                <a:latin typeface="Times New Roman"/>
                <a:cs typeface="Times New Roman"/>
              </a:rPr>
              <a:t>	</a:t>
            </a:r>
            <a:r>
              <a:rPr sz="769" spc="-8">
                <a:latin typeface="Times New Roman"/>
                <a:cs typeface="Times New Roman"/>
              </a:rPr>
              <a:t>Engineering,</a:t>
            </a:r>
            <a:r>
              <a:rPr sz="769">
                <a:latin typeface="Times New Roman"/>
                <a:cs typeface="Times New Roman"/>
              </a:rPr>
              <a:t>	</a:t>
            </a:r>
            <a:r>
              <a:rPr sz="769" spc="-15">
                <a:latin typeface="Times New Roman"/>
                <a:cs typeface="Times New Roman"/>
              </a:rPr>
              <a:t>doi:</a:t>
            </a:r>
            <a:endParaRPr sz="769">
              <a:latin typeface="Times New Roman"/>
              <a:cs typeface="Times New Roman"/>
            </a:endParaRPr>
          </a:p>
        </p:txBody>
      </p:sp>
      <p:sp>
        <p:nvSpPr>
          <p:cNvPr id="26" name="object 26"/>
          <p:cNvSpPr txBox="1"/>
          <p:nvPr/>
        </p:nvSpPr>
        <p:spPr>
          <a:xfrm>
            <a:off x="7708950" y="4897613"/>
            <a:ext cx="1219055" cy="136753"/>
          </a:xfrm>
          <a:prstGeom prst="rect">
            <a:avLst/>
          </a:prstGeom>
        </p:spPr>
        <p:txBody>
          <a:bodyPr vert="horz" wrap="square" lIns="0" tIns="9280" rIns="0" bIns="0" rtlCol="0">
            <a:spAutoFit/>
          </a:bodyPr>
          <a:lstStyle/>
          <a:p>
            <a:pPr marL="9768">
              <a:lnSpc>
                <a:spcPct val="100000"/>
              </a:lnSpc>
              <a:spcBef>
                <a:spcPts val="73"/>
              </a:spcBef>
            </a:pPr>
            <a:r>
              <a:rPr sz="769" spc="-8">
                <a:latin typeface="Times New Roman"/>
                <a:cs typeface="Times New Roman"/>
              </a:rPr>
              <a:t>10.1109/TNSE.2021.3049262.</a:t>
            </a:r>
            <a:endParaRPr sz="769">
              <a:latin typeface="Times New Roman"/>
              <a:cs typeface="Times New Roman"/>
            </a:endParaRPr>
          </a:p>
        </p:txBody>
      </p:sp>
      <p:sp>
        <p:nvSpPr>
          <p:cNvPr id="27" name="object 27"/>
          <p:cNvSpPr txBox="1"/>
          <p:nvPr/>
        </p:nvSpPr>
        <p:spPr>
          <a:xfrm>
            <a:off x="7497960" y="5060544"/>
            <a:ext cx="2087437" cy="620761"/>
          </a:xfrm>
          <a:prstGeom prst="rect">
            <a:avLst/>
          </a:prstGeom>
        </p:spPr>
        <p:txBody>
          <a:bodyPr vert="horz" wrap="square" lIns="0" tIns="14164" rIns="0" bIns="0" rtlCol="0">
            <a:spAutoFit/>
          </a:bodyPr>
          <a:lstStyle/>
          <a:p>
            <a:pPr marL="220758" marR="3907" indent="-210990" algn="just">
              <a:lnSpc>
                <a:spcPct val="95800"/>
              </a:lnSpc>
              <a:spcBef>
                <a:spcPts val="112"/>
              </a:spcBef>
            </a:pPr>
            <a:r>
              <a:rPr sz="769">
                <a:latin typeface="Times New Roman"/>
                <a:cs typeface="Times New Roman"/>
              </a:rPr>
              <a:t>[29]</a:t>
            </a:r>
            <a:r>
              <a:rPr sz="769" spc="-4">
                <a:latin typeface="Times New Roman"/>
                <a:cs typeface="Times New Roman"/>
              </a:rPr>
              <a:t> </a:t>
            </a:r>
            <a:r>
              <a:rPr sz="769">
                <a:latin typeface="Times New Roman"/>
                <a:cs typeface="Times New Roman"/>
              </a:rPr>
              <a:t>Z.</a:t>
            </a:r>
            <a:r>
              <a:rPr sz="769" spc="-12">
                <a:latin typeface="Times New Roman"/>
                <a:cs typeface="Times New Roman"/>
              </a:rPr>
              <a:t> </a:t>
            </a:r>
            <a:r>
              <a:rPr sz="769">
                <a:latin typeface="Times New Roman"/>
                <a:cs typeface="Times New Roman"/>
              </a:rPr>
              <a:t>Guo,</a:t>
            </a:r>
            <a:r>
              <a:rPr sz="769" spc="-15">
                <a:latin typeface="Times New Roman"/>
                <a:cs typeface="Times New Roman"/>
              </a:rPr>
              <a:t> </a:t>
            </a:r>
            <a:r>
              <a:rPr sz="769">
                <a:latin typeface="Times New Roman"/>
                <a:cs typeface="Times New Roman"/>
              </a:rPr>
              <a:t>A.</a:t>
            </a:r>
            <a:r>
              <a:rPr sz="769" spc="-12">
                <a:latin typeface="Times New Roman"/>
                <a:cs typeface="Times New Roman"/>
              </a:rPr>
              <a:t> </a:t>
            </a:r>
            <a:r>
              <a:rPr sz="769">
                <a:latin typeface="Times New Roman"/>
                <a:cs typeface="Times New Roman"/>
              </a:rPr>
              <a:t>K.</a:t>
            </a:r>
            <a:r>
              <a:rPr sz="769" spc="-12">
                <a:latin typeface="Times New Roman"/>
                <a:cs typeface="Times New Roman"/>
              </a:rPr>
              <a:t> </a:t>
            </a:r>
            <a:r>
              <a:rPr sz="769">
                <a:latin typeface="Times New Roman"/>
                <a:cs typeface="Times New Roman"/>
              </a:rPr>
              <a:t>Bashir,</a:t>
            </a:r>
            <a:r>
              <a:rPr sz="769" spc="-15">
                <a:latin typeface="Times New Roman"/>
                <a:cs typeface="Times New Roman"/>
              </a:rPr>
              <a:t> </a:t>
            </a:r>
            <a:r>
              <a:rPr sz="769">
                <a:latin typeface="Times New Roman"/>
                <a:cs typeface="Times New Roman"/>
              </a:rPr>
              <a:t>K.</a:t>
            </a:r>
            <a:r>
              <a:rPr sz="769" spc="-12">
                <a:latin typeface="Times New Roman"/>
                <a:cs typeface="Times New Roman"/>
              </a:rPr>
              <a:t> </a:t>
            </a:r>
            <a:r>
              <a:rPr sz="769">
                <a:latin typeface="Times New Roman"/>
                <a:cs typeface="Times New Roman"/>
              </a:rPr>
              <a:t>Yu,</a:t>
            </a:r>
            <a:r>
              <a:rPr sz="769" spc="-12">
                <a:latin typeface="Times New Roman"/>
                <a:cs typeface="Times New Roman"/>
              </a:rPr>
              <a:t> </a:t>
            </a:r>
            <a:r>
              <a:rPr sz="769">
                <a:latin typeface="Times New Roman"/>
                <a:cs typeface="Times New Roman"/>
              </a:rPr>
              <a:t>J.</a:t>
            </a:r>
            <a:r>
              <a:rPr sz="769" spc="-15">
                <a:latin typeface="Times New Roman"/>
                <a:cs typeface="Times New Roman"/>
              </a:rPr>
              <a:t> </a:t>
            </a:r>
            <a:r>
              <a:rPr sz="769">
                <a:latin typeface="Times New Roman"/>
                <a:cs typeface="Times New Roman"/>
              </a:rPr>
              <a:t>C.</a:t>
            </a:r>
            <a:r>
              <a:rPr sz="769" spc="-12">
                <a:latin typeface="Times New Roman"/>
                <a:cs typeface="Times New Roman"/>
              </a:rPr>
              <a:t> </a:t>
            </a:r>
            <a:r>
              <a:rPr sz="769">
                <a:latin typeface="Times New Roman"/>
                <a:cs typeface="Times New Roman"/>
              </a:rPr>
              <a:t>Lin,</a:t>
            </a:r>
            <a:r>
              <a:rPr sz="769" spc="-12">
                <a:latin typeface="Times New Roman"/>
                <a:cs typeface="Times New Roman"/>
              </a:rPr>
              <a:t> </a:t>
            </a:r>
            <a:r>
              <a:rPr sz="769">
                <a:latin typeface="Times New Roman"/>
                <a:cs typeface="Times New Roman"/>
              </a:rPr>
              <a:t>Y.</a:t>
            </a:r>
            <a:r>
              <a:rPr sz="769" spc="-15">
                <a:latin typeface="Times New Roman"/>
                <a:cs typeface="Times New Roman"/>
              </a:rPr>
              <a:t> Shen, </a:t>
            </a:r>
            <a:r>
              <a:rPr sz="769">
                <a:latin typeface="Times New Roman"/>
                <a:cs typeface="Times New Roman"/>
              </a:rPr>
              <a:t>“Graph</a:t>
            </a:r>
            <a:r>
              <a:rPr sz="769" spc="15">
                <a:latin typeface="Times New Roman"/>
                <a:cs typeface="Times New Roman"/>
              </a:rPr>
              <a:t> </a:t>
            </a:r>
            <a:r>
              <a:rPr sz="769" spc="-8">
                <a:latin typeface="Times New Roman"/>
                <a:cs typeface="Times New Roman"/>
              </a:rPr>
              <a:t>Embedding-</a:t>
            </a:r>
            <a:r>
              <a:rPr sz="769">
                <a:latin typeface="Times New Roman"/>
                <a:cs typeface="Times New Roman"/>
              </a:rPr>
              <a:t>based</a:t>
            </a:r>
            <a:r>
              <a:rPr sz="769" spc="31">
                <a:latin typeface="Times New Roman"/>
                <a:cs typeface="Times New Roman"/>
              </a:rPr>
              <a:t> </a:t>
            </a:r>
            <a:r>
              <a:rPr sz="769">
                <a:latin typeface="Times New Roman"/>
                <a:cs typeface="Times New Roman"/>
              </a:rPr>
              <a:t>Intelligent</a:t>
            </a:r>
            <a:r>
              <a:rPr sz="769" spc="23">
                <a:latin typeface="Times New Roman"/>
                <a:cs typeface="Times New Roman"/>
              </a:rPr>
              <a:t> </a:t>
            </a:r>
            <a:r>
              <a:rPr sz="769" spc="-8">
                <a:latin typeface="Times New Roman"/>
                <a:cs typeface="Times New Roman"/>
              </a:rPr>
              <a:t>Industrial </a:t>
            </a:r>
            <a:r>
              <a:rPr sz="769">
                <a:latin typeface="Times New Roman"/>
                <a:cs typeface="Times New Roman"/>
              </a:rPr>
              <a:t>Decision</a:t>
            </a:r>
            <a:r>
              <a:rPr sz="769" spc="119">
                <a:latin typeface="Times New Roman"/>
                <a:cs typeface="Times New Roman"/>
              </a:rPr>
              <a:t>  </a:t>
            </a:r>
            <a:r>
              <a:rPr sz="769">
                <a:latin typeface="Times New Roman"/>
                <a:cs typeface="Times New Roman"/>
              </a:rPr>
              <a:t>for</a:t>
            </a:r>
            <a:r>
              <a:rPr sz="769" spc="123">
                <a:latin typeface="Times New Roman"/>
                <a:cs typeface="Times New Roman"/>
              </a:rPr>
              <a:t>  </a:t>
            </a:r>
            <a:r>
              <a:rPr sz="769">
                <a:latin typeface="Times New Roman"/>
                <a:cs typeface="Times New Roman"/>
              </a:rPr>
              <a:t>Complex</a:t>
            </a:r>
            <a:r>
              <a:rPr sz="769" spc="123">
                <a:latin typeface="Times New Roman"/>
                <a:cs typeface="Times New Roman"/>
              </a:rPr>
              <a:t>  </a:t>
            </a:r>
            <a:r>
              <a:rPr sz="769">
                <a:latin typeface="Times New Roman"/>
                <a:cs typeface="Times New Roman"/>
              </a:rPr>
              <a:t>Sewage</a:t>
            </a:r>
            <a:r>
              <a:rPr sz="769" spc="119">
                <a:latin typeface="Times New Roman"/>
                <a:cs typeface="Times New Roman"/>
              </a:rPr>
              <a:t>  </a:t>
            </a:r>
            <a:r>
              <a:rPr sz="769" spc="-8">
                <a:latin typeface="Times New Roman"/>
                <a:cs typeface="Times New Roman"/>
              </a:rPr>
              <a:t>Treatment </a:t>
            </a:r>
            <a:r>
              <a:rPr sz="769">
                <a:latin typeface="Times New Roman"/>
                <a:cs typeface="Times New Roman"/>
              </a:rPr>
              <a:t>Processes”,</a:t>
            </a:r>
            <a:r>
              <a:rPr sz="769" spc="46">
                <a:latin typeface="Times New Roman"/>
                <a:cs typeface="Times New Roman"/>
              </a:rPr>
              <a:t> </a:t>
            </a:r>
            <a:r>
              <a:rPr sz="769">
                <a:latin typeface="Times New Roman"/>
                <a:cs typeface="Times New Roman"/>
              </a:rPr>
              <a:t>International</a:t>
            </a:r>
            <a:r>
              <a:rPr sz="769" spc="46">
                <a:latin typeface="Times New Roman"/>
                <a:cs typeface="Times New Roman"/>
              </a:rPr>
              <a:t> </a:t>
            </a:r>
            <a:r>
              <a:rPr sz="769">
                <a:latin typeface="Times New Roman"/>
                <a:cs typeface="Times New Roman"/>
              </a:rPr>
              <a:t>Journal</a:t>
            </a:r>
            <a:r>
              <a:rPr sz="769" spc="46">
                <a:latin typeface="Times New Roman"/>
                <a:cs typeface="Times New Roman"/>
              </a:rPr>
              <a:t> </a:t>
            </a:r>
            <a:r>
              <a:rPr sz="769">
                <a:latin typeface="Times New Roman"/>
                <a:cs typeface="Times New Roman"/>
              </a:rPr>
              <a:t>of</a:t>
            </a:r>
            <a:r>
              <a:rPr sz="769" spc="46">
                <a:latin typeface="Times New Roman"/>
                <a:cs typeface="Times New Roman"/>
              </a:rPr>
              <a:t> </a:t>
            </a:r>
            <a:r>
              <a:rPr sz="769" spc="-8">
                <a:latin typeface="Times New Roman"/>
                <a:cs typeface="Times New Roman"/>
              </a:rPr>
              <a:t>Intelligent</a:t>
            </a:r>
            <a:endParaRPr sz="769">
              <a:latin typeface="Times New Roman"/>
              <a:cs typeface="Times New Roman"/>
            </a:endParaRPr>
          </a:p>
          <a:p>
            <a:pPr marL="220758">
              <a:lnSpc>
                <a:spcPct val="100000"/>
              </a:lnSpc>
              <a:spcBef>
                <a:spcPts val="238"/>
              </a:spcBef>
            </a:pPr>
            <a:r>
              <a:rPr sz="769">
                <a:latin typeface="Times New Roman"/>
                <a:cs typeface="Times New Roman"/>
              </a:rPr>
              <a:t>Systems</a:t>
            </a:r>
            <a:r>
              <a:rPr sz="769">
                <a:latin typeface="Yu Gothic UI"/>
                <a:cs typeface="Yu Gothic UI"/>
              </a:rPr>
              <a:t>，</a:t>
            </a:r>
            <a:r>
              <a:rPr sz="769">
                <a:latin typeface="Times New Roman"/>
                <a:cs typeface="Times New Roman"/>
              </a:rPr>
              <a:t>2021,</a:t>
            </a:r>
            <a:r>
              <a:rPr sz="769" spc="-19">
                <a:latin typeface="Times New Roman"/>
                <a:cs typeface="Times New Roman"/>
              </a:rPr>
              <a:t> </a:t>
            </a:r>
            <a:r>
              <a:rPr sz="769">
                <a:latin typeface="Times New Roman"/>
                <a:cs typeface="Times New Roman"/>
              </a:rPr>
              <a:t>doi:</a:t>
            </a:r>
            <a:r>
              <a:rPr sz="769" spc="-12">
                <a:latin typeface="Times New Roman"/>
                <a:cs typeface="Times New Roman"/>
              </a:rPr>
              <a:t> </a:t>
            </a:r>
            <a:r>
              <a:rPr sz="769" spc="-8">
                <a:latin typeface="Times New Roman"/>
                <a:cs typeface="Times New Roman"/>
              </a:rPr>
              <a:t>10.1002/int.22540.</a:t>
            </a:r>
            <a:endParaRPr sz="769">
              <a:latin typeface="Times New Roman"/>
              <a:cs typeface="Times New Roman"/>
            </a:endParaRPr>
          </a:p>
        </p:txBody>
      </p:sp>
      <p:pic>
        <p:nvPicPr>
          <p:cNvPr id="28" name="object 28"/>
          <p:cNvPicPr/>
          <p:nvPr/>
        </p:nvPicPr>
        <p:blipFill>
          <a:blip r:embed="rId2"/>
          <a:stretch>
            <a:fillRect/>
          </a:stretch>
        </p:blipFill>
        <p:spPr>
          <a:xfrm>
            <a:off x="4628166" y="119627"/>
            <a:ext cx="626784" cy="213689"/>
          </a:xfrm>
          <a:prstGeom prst="rect">
            <a:avLst/>
          </a:prstGeom>
        </p:spPr>
      </p:pic>
      <p:sp>
        <p:nvSpPr>
          <p:cNvPr id="29" name="object 29"/>
          <p:cNvSpPr txBox="1"/>
          <p:nvPr/>
        </p:nvSpPr>
        <p:spPr>
          <a:xfrm>
            <a:off x="6395926" y="166447"/>
            <a:ext cx="1838840" cy="125031"/>
          </a:xfrm>
          <a:prstGeom prst="rect">
            <a:avLst/>
          </a:prstGeom>
        </p:spPr>
        <p:txBody>
          <a:bodyPr vert="horz" wrap="square" lIns="0" tIns="9768" rIns="0" bIns="0" rtlCol="0">
            <a:spAutoFit/>
          </a:bodyPr>
          <a:lstStyle/>
          <a:p>
            <a:pPr marL="9768">
              <a:lnSpc>
                <a:spcPct val="100000"/>
              </a:lnSpc>
              <a:spcBef>
                <a:spcPts val="77"/>
              </a:spcBef>
            </a:pPr>
            <a:r>
              <a:rPr sz="692" i="1">
                <a:latin typeface="Times New Roman"/>
                <a:cs typeface="Times New Roman"/>
              </a:rPr>
              <a:t>Atlantis</a:t>
            </a:r>
            <a:r>
              <a:rPr sz="692" i="1" spc="-8">
                <a:latin typeface="Times New Roman"/>
                <a:cs typeface="Times New Roman"/>
              </a:rPr>
              <a:t> </a:t>
            </a:r>
            <a:r>
              <a:rPr sz="692" i="1">
                <a:latin typeface="Times New Roman"/>
                <a:cs typeface="Times New Roman"/>
              </a:rPr>
              <a:t>Highlights</a:t>
            </a:r>
            <a:r>
              <a:rPr sz="692" i="1" spc="-8">
                <a:latin typeface="Times New Roman"/>
                <a:cs typeface="Times New Roman"/>
              </a:rPr>
              <a:t> </a:t>
            </a:r>
            <a:r>
              <a:rPr sz="692" i="1">
                <a:latin typeface="Times New Roman"/>
                <a:cs typeface="Times New Roman"/>
              </a:rPr>
              <a:t>in</a:t>
            </a:r>
            <a:r>
              <a:rPr sz="692" i="1" spc="-8">
                <a:latin typeface="Times New Roman"/>
                <a:cs typeface="Times New Roman"/>
              </a:rPr>
              <a:t> </a:t>
            </a:r>
            <a:r>
              <a:rPr sz="692" i="1">
                <a:latin typeface="Times New Roman"/>
                <a:cs typeface="Times New Roman"/>
              </a:rPr>
              <a:t>Computer</a:t>
            </a:r>
            <a:r>
              <a:rPr sz="692" i="1" spc="-8">
                <a:latin typeface="Times New Roman"/>
                <a:cs typeface="Times New Roman"/>
              </a:rPr>
              <a:t> </a:t>
            </a:r>
            <a:r>
              <a:rPr sz="692" i="1">
                <a:latin typeface="Times New Roman"/>
                <a:cs typeface="Times New Roman"/>
              </a:rPr>
              <a:t>Sciences,</a:t>
            </a:r>
            <a:r>
              <a:rPr sz="692" i="1" spc="-8">
                <a:latin typeface="Times New Roman"/>
                <a:cs typeface="Times New Roman"/>
              </a:rPr>
              <a:t> </a:t>
            </a:r>
            <a:r>
              <a:rPr sz="692" i="1">
                <a:latin typeface="Times New Roman"/>
                <a:cs typeface="Times New Roman"/>
              </a:rPr>
              <a:t>volume</a:t>
            </a:r>
            <a:r>
              <a:rPr sz="692" i="1" spc="-8">
                <a:latin typeface="Times New Roman"/>
                <a:cs typeface="Times New Roman"/>
              </a:rPr>
              <a:t> </a:t>
            </a:r>
            <a:r>
              <a:rPr sz="692" i="1" spc="-38">
                <a:latin typeface="Times New Roman"/>
                <a:cs typeface="Times New Roman"/>
              </a:rPr>
              <a:t>4</a:t>
            </a:r>
            <a:endParaRPr sz="692">
              <a:latin typeface="Times New Roman"/>
              <a:cs typeface="Times New Roman"/>
            </a:endParaRPr>
          </a:p>
        </p:txBody>
      </p:sp>
      <p:sp>
        <p:nvSpPr>
          <p:cNvPr id="30" name="object 30"/>
          <p:cNvSpPr txBox="1">
            <a:spLocks noGrp="1"/>
          </p:cNvSpPr>
          <p:nvPr>
            <p:ph type="sldNum" sz="quarter" idx="7"/>
          </p:nvPr>
        </p:nvSpPr>
        <p:spPr>
          <a:xfrm>
            <a:off x="14415736" y="6145791"/>
            <a:ext cx="387052" cy="81140"/>
          </a:xfrm>
          <a:prstGeom prst="rect">
            <a:avLst/>
          </a:prstGeom>
        </p:spPr>
        <p:txBody>
          <a:bodyPr vert="horz" wrap="square" lIns="0" tIns="0" rIns="0" bIns="0" rtlCol="0">
            <a:spAutoFit/>
          </a:bodyPr>
          <a:lstStyle/>
          <a:p>
            <a:pPr marL="29304">
              <a:lnSpc>
                <a:spcPct val="100000"/>
              </a:lnSpc>
            </a:pPr>
            <a:r>
              <a:rPr spc="-19"/>
              <a:t>406</a:t>
            </a:r>
          </a:p>
        </p:txBody>
      </p:sp>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9D9D9"/>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3" name="Shape 1"/>
          <p:cNvSpPr/>
          <p:nvPr/>
        </p:nvSpPr>
        <p:spPr>
          <a:xfrm>
            <a:off x="0" y="0"/>
            <a:ext cx="14630400" cy="8229600"/>
          </a:xfrm>
          <a:prstGeom prst="rect">
            <a:avLst/>
          </a:prstGeom>
          <a:solidFill>
            <a:srgbClr val="F7F7F7"/>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pic>
        <p:nvPicPr>
          <p:cNvPr id="4" name="Image 0" descr="preencoded.png"/>
          <p:cNvPicPr>
            <a:picLocks noChangeAspect="1"/>
          </p:cNvPicPr>
          <p:nvPr/>
        </p:nvPicPr>
        <p:blipFill>
          <a:blip r:embed="rId3"/>
          <a:stretch>
            <a:fillRect/>
          </a:stretch>
        </p:blipFill>
        <p:spPr>
          <a:xfrm>
            <a:off x="0" y="0"/>
            <a:ext cx="14630400" cy="2777490"/>
          </a:xfrm>
          <a:prstGeom prst="rect">
            <a:avLst/>
          </a:prstGeom>
        </p:spPr>
      </p:pic>
      <p:sp>
        <p:nvSpPr>
          <p:cNvPr id="5" name="Text 2"/>
          <p:cNvSpPr/>
          <p:nvPr/>
        </p:nvSpPr>
        <p:spPr>
          <a:xfrm>
            <a:off x="3093363" y="3834646"/>
            <a:ext cx="5762030" cy="694373"/>
          </a:xfrm>
          <a:prstGeom prst="rect">
            <a:avLst/>
          </a:prstGeom>
          <a:noFill/>
        </p:spPr>
        <p:txBody>
          <a:bodyPr wrap="none"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5468"/>
              </a:lnSpc>
              <a:buNone/>
            </a:pPr>
            <a:r>
              <a:rPr lang="en-US" sz="4374">
                <a:solidFill>
                  <a:srgbClr val="383838"/>
                </a:solidFill>
                <a:latin typeface="Patrick Hand" pitchFamily="34" charset="0"/>
                <a:ea typeface="Patrick Hand" pitchFamily="34" charset="-122"/>
                <a:cs typeface="Patrick Hand" pitchFamily="34" charset="-120"/>
              </a:rPr>
              <a:t>Project Objectives and Scope</a:t>
            </a:r>
            <a:endParaRPr lang="en-US" sz="4374"/>
          </a:p>
        </p:txBody>
      </p:sp>
      <p:sp>
        <p:nvSpPr>
          <p:cNvPr id="6" name="Text 3"/>
          <p:cNvSpPr/>
          <p:nvPr/>
        </p:nvSpPr>
        <p:spPr>
          <a:xfrm>
            <a:off x="3448764" y="4862274"/>
            <a:ext cx="8088154" cy="710803"/>
          </a:xfrm>
          <a:prstGeom prst="rect">
            <a:avLst/>
          </a:prstGeom>
          <a:noFill/>
        </p:spPr>
        <p:txBody>
          <a:bodyPr wrap="square"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gn="l">
              <a:lnSpc>
                <a:spcPts val="2799"/>
              </a:lnSpc>
              <a:buSzTx/>
              <a:buFont typeface="+mj-lt"/>
              <a:buAutoNum type="arabicPeriod"/>
            </a:pPr>
            <a:r>
              <a:rPr lang="en-US" sz="1750">
                <a:solidFill>
                  <a:srgbClr val="383838"/>
                </a:solidFill>
                <a:latin typeface="Patrick Hand" pitchFamily="34" charset="0"/>
                <a:ea typeface="Patrick Hand" pitchFamily="34" charset="-122"/>
                <a:cs typeface="Patrick Hand" pitchFamily="34" charset="-120"/>
              </a:rPr>
              <a:t>Develop a comprehensive </a:t>
            </a:r>
            <a:r>
              <a:rPr lang="en-US" sz="1750" b="1">
                <a:solidFill>
                  <a:srgbClr val="383838"/>
                </a:solidFill>
                <a:latin typeface="Patrick Hand" pitchFamily="34" charset="0"/>
                <a:ea typeface="Patrick Hand" pitchFamily="34" charset="-122"/>
                <a:cs typeface="Patrick Hand" pitchFamily="34" charset="-120"/>
              </a:rPr>
              <a:t>player performance analysis</a:t>
            </a:r>
            <a:r>
              <a:rPr lang="en-US" sz="1750">
                <a:solidFill>
                  <a:srgbClr val="383838"/>
                </a:solidFill>
                <a:latin typeface="Patrick Hand" pitchFamily="34" charset="0"/>
                <a:ea typeface="Patrick Hand" pitchFamily="34" charset="-122"/>
                <a:cs typeface="Patrick Hand" pitchFamily="34" charset="-120"/>
              </a:rPr>
              <a:t> system to identify key factors that contribute to cricket success.</a:t>
            </a:r>
            <a:endParaRPr lang="en-US" sz="1750"/>
          </a:p>
        </p:txBody>
      </p:sp>
      <p:sp>
        <p:nvSpPr>
          <p:cNvPr id="7" name="Text 4"/>
          <p:cNvSpPr/>
          <p:nvPr/>
        </p:nvSpPr>
        <p:spPr>
          <a:xfrm>
            <a:off x="3448764" y="5661898"/>
            <a:ext cx="8088154" cy="710803"/>
          </a:xfrm>
          <a:prstGeom prst="rect">
            <a:avLst/>
          </a:prstGeom>
          <a:noFill/>
        </p:spPr>
        <p:txBody>
          <a:bodyPr wrap="square"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gn="l">
              <a:lnSpc>
                <a:spcPts val="2799"/>
              </a:lnSpc>
              <a:buSzTx/>
              <a:buFont typeface="+mj-lt"/>
              <a:buAutoNum type="arabicPeriod" startAt="2"/>
            </a:pPr>
            <a:r>
              <a:rPr lang="en-US" sz="1750">
                <a:solidFill>
                  <a:srgbClr val="383838"/>
                </a:solidFill>
                <a:latin typeface="Patrick Hand" pitchFamily="34" charset="0"/>
                <a:ea typeface="Patrick Hand" pitchFamily="34" charset="-122"/>
                <a:cs typeface="Patrick Hand" pitchFamily="34" charset="-120"/>
              </a:rPr>
              <a:t>Leverage </a:t>
            </a:r>
            <a:r>
              <a:rPr lang="en-US" sz="1750" b="1">
                <a:solidFill>
                  <a:srgbClr val="383838"/>
                </a:solidFill>
                <a:latin typeface="Patrick Hand" pitchFamily="34" charset="0"/>
                <a:ea typeface="Patrick Hand" pitchFamily="34" charset="-122"/>
                <a:cs typeface="Patrick Hand" pitchFamily="34" charset="-120"/>
              </a:rPr>
              <a:t>advanced data science techniques</a:t>
            </a:r>
            <a:r>
              <a:rPr lang="en-US" sz="1750">
                <a:solidFill>
                  <a:srgbClr val="383838"/>
                </a:solidFill>
                <a:latin typeface="Patrick Hand" pitchFamily="34" charset="0"/>
                <a:ea typeface="Patrick Hand" pitchFamily="34" charset="-122"/>
                <a:cs typeface="Patrick Hand" pitchFamily="34" charset="-120"/>
              </a:rPr>
              <a:t> to uncover hidden patterns and insights from vast player statistics.</a:t>
            </a:r>
            <a:endParaRPr lang="en-US" sz="1750"/>
          </a:p>
        </p:txBody>
      </p:sp>
      <p:sp>
        <p:nvSpPr>
          <p:cNvPr id="8" name="Text 5"/>
          <p:cNvSpPr/>
          <p:nvPr/>
        </p:nvSpPr>
        <p:spPr>
          <a:xfrm>
            <a:off x="3448764" y="6461522"/>
            <a:ext cx="8088154" cy="710803"/>
          </a:xfrm>
          <a:prstGeom prst="rect">
            <a:avLst/>
          </a:prstGeom>
          <a:noFill/>
        </p:spPr>
        <p:txBody>
          <a:bodyPr wrap="square"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gn="l">
              <a:lnSpc>
                <a:spcPts val="2799"/>
              </a:lnSpc>
              <a:buSzTx/>
              <a:buFont typeface="+mj-lt"/>
              <a:buAutoNum type="arabicPeriod" startAt="3"/>
            </a:pPr>
            <a:r>
              <a:rPr lang="en-US" sz="1750">
                <a:solidFill>
                  <a:srgbClr val="383838"/>
                </a:solidFill>
                <a:latin typeface="Patrick Hand" pitchFamily="34" charset="0"/>
                <a:ea typeface="Patrick Hand" pitchFamily="34" charset="-122"/>
                <a:cs typeface="Patrick Hand" pitchFamily="34" charset="-120"/>
              </a:rPr>
              <a:t>Provide </a:t>
            </a:r>
            <a:r>
              <a:rPr lang="en-US" sz="1750" u="sng">
                <a:solidFill>
                  <a:srgbClr val="383838"/>
                </a:solidFill>
                <a:latin typeface="Patrick Hand" pitchFamily="34" charset="0"/>
                <a:ea typeface="Patrick Hand" pitchFamily="34" charset="-122"/>
                <a:cs typeface="Patrick Hand" pitchFamily="34" charset="-120"/>
              </a:rPr>
              <a:t>actionable recommendations</a:t>
            </a:r>
            <a:r>
              <a:rPr lang="en-US" sz="1750">
                <a:solidFill>
                  <a:srgbClr val="383838"/>
                </a:solidFill>
                <a:latin typeface="Patrick Hand" pitchFamily="34" charset="0"/>
                <a:ea typeface="Patrick Hand" pitchFamily="34" charset="-122"/>
                <a:cs typeface="Patrick Hand" pitchFamily="34" charset="-120"/>
              </a:rPr>
              <a:t> to coaches, team management, and talent scouts to enhance player development and team strategies.</a:t>
            </a:r>
            <a:endParaRPr lang="en-US" sz="1750"/>
          </a:p>
        </p:txBody>
      </p:sp>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9D9D9"/>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3" name="Shape 1"/>
          <p:cNvSpPr/>
          <p:nvPr/>
        </p:nvSpPr>
        <p:spPr>
          <a:xfrm>
            <a:off x="0" y="0"/>
            <a:ext cx="14630400" cy="8229600"/>
          </a:xfrm>
          <a:prstGeom prst="rect">
            <a:avLst/>
          </a:prstGeom>
          <a:solidFill>
            <a:srgbClr val="F7F7F7"/>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 name="Text 2"/>
          <p:cNvSpPr/>
          <p:nvPr/>
        </p:nvSpPr>
        <p:spPr>
          <a:xfrm>
            <a:off x="3093363" y="2890123"/>
            <a:ext cx="6873954" cy="694373"/>
          </a:xfrm>
          <a:prstGeom prst="rect">
            <a:avLst/>
          </a:prstGeom>
          <a:noFill/>
        </p:spPr>
        <p:txBody>
          <a:bodyPr wrap="none"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5468"/>
              </a:lnSpc>
              <a:buNone/>
            </a:pPr>
            <a:r>
              <a:rPr lang="en-US" sz="4374">
                <a:solidFill>
                  <a:srgbClr val="383838"/>
                </a:solidFill>
                <a:latin typeface="Patrick Hand" pitchFamily="34" charset="0"/>
                <a:ea typeface="Patrick Hand" pitchFamily="34" charset="-122"/>
                <a:cs typeface="Patrick Hand" pitchFamily="34" charset="-120"/>
              </a:rPr>
              <a:t>Data Collection and Preprocessing</a:t>
            </a:r>
            <a:endParaRPr lang="en-US" sz="4374"/>
          </a:p>
        </p:txBody>
      </p:sp>
      <p:sp>
        <p:nvSpPr>
          <p:cNvPr id="5" name="Text 3"/>
          <p:cNvSpPr/>
          <p:nvPr/>
        </p:nvSpPr>
        <p:spPr>
          <a:xfrm>
            <a:off x="3093363" y="3917752"/>
            <a:ext cx="8443555" cy="1421606"/>
          </a:xfrm>
          <a:prstGeom prst="rect">
            <a:avLst/>
          </a:prstGeom>
          <a:noFill/>
        </p:spPr>
        <p:txBody>
          <a:bodyPr wrap="square"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799"/>
              </a:lnSpc>
              <a:buNone/>
            </a:pPr>
            <a:r>
              <a:rPr lang="en-US" sz="1750">
                <a:solidFill>
                  <a:srgbClr val="383838"/>
                </a:solidFill>
                <a:latin typeface="Patrick Hand" pitchFamily="34" charset="0"/>
                <a:ea typeface="Patrick Hand" pitchFamily="34" charset="-122"/>
                <a:cs typeface="Patrick Hand" pitchFamily="34" charset="-120"/>
              </a:rPr>
              <a:t>Gathering the necessary data is crucial for our cricket players analysis project. We'll source player statistics, match records, and contextual information from reliable sports databases and online repositories. Robust data preprocessing techniques will ensure the data is clean, standardized, and ready for in-depth analysis.</a:t>
            </a:r>
            <a:endParaRPr lang="en-US" sz="1750"/>
          </a:p>
        </p:txBody>
      </p:sp>
    </p:spTree>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9D9D9"/>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3" name="Shape 1"/>
          <p:cNvSpPr/>
          <p:nvPr/>
        </p:nvSpPr>
        <p:spPr>
          <a:xfrm>
            <a:off x="0" y="0"/>
            <a:ext cx="14630400" cy="8231505"/>
          </a:xfrm>
          <a:prstGeom prst="rect">
            <a:avLst/>
          </a:prstGeom>
          <a:solidFill>
            <a:srgbClr val="F7F7F7"/>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pic>
        <p:nvPicPr>
          <p:cNvPr id="4" name="Image 0" descr="preencoded.png"/>
          <p:cNvPicPr>
            <a:picLocks noChangeAspect="1"/>
          </p:cNvPicPr>
          <p:nvPr/>
        </p:nvPicPr>
        <p:blipFill>
          <a:blip r:embed="rId3"/>
          <a:stretch>
            <a:fillRect/>
          </a:stretch>
        </p:blipFill>
        <p:spPr>
          <a:xfrm>
            <a:off x="1473798" y="605432"/>
            <a:ext cx="10755239" cy="6526887"/>
          </a:xfrm>
          <a:prstGeom prst="rect">
            <a:avLst/>
          </a:prstGeom>
        </p:spPr>
      </p:pic>
      <p:sp>
        <p:nvSpPr>
          <p:cNvPr id="5" name="Text 2"/>
          <p:cNvSpPr/>
          <p:nvPr/>
        </p:nvSpPr>
        <p:spPr>
          <a:xfrm>
            <a:off x="3132177" y="6938129"/>
            <a:ext cx="5503902" cy="687943"/>
          </a:xfrm>
          <a:prstGeom prst="rect">
            <a:avLst/>
          </a:prstGeom>
          <a:noFill/>
        </p:spPr>
        <p:txBody>
          <a:bodyPr wrap="none"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5417"/>
              </a:lnSpc>
              <a:buNone/>
            </a:pPr>
            <a:endParaRPr lang="en-US" sz="4334"/>
          </a:p>
        </p:txBody>
      </p:sp>
    </p:spTree>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9D9D9"/>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3" name="Shape 1"/>
          <p:cNvSpPr/>
          <p:nvPr/>
        </p:nvSpPr>
        <p:spPr>
          <a:xfrm>
            <a:off x="0" y="0"/>
            <a:ext cx="14630400" cy="8229600"/>
          </a:xfrm>
          <a:prstGeom prst="rect">
            <a:avLst/>
          </a:prstGeom>
          <a:solidFill>
            <a:srgbClr val="F7F7F7"/>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dirty="0"/>
          </a:p>
        </p:txBody>
      </p:sp>
      <p:sp>
        <p:nvSpPr>
          <p:cNvPr id="4" name="Text 2"/>
          <p:cNvSpPr/>
          <p:nvPr/>
        </p:nvSpPr>
        <p:spPr>
          <a:xfrm>
            <a:off x="3093363" y="2587466"/>
            <a:ext cx="5554980" cy="694373"/>
          </a:xfrm>
          <a:prstGeom prst="rect">
            <a:avLst/>
          </a:prstGeom>
          <a:noFill/>
        </p:spPr>
        <p:txBody>
          <a:bodyPr wrap="none"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5468"/>
              </a:lnSpc>
              <a:buNone/>
            </a:pPr>
            <a:r>
              <a:rPr lang="en-US" sz="4374">
                <a:solidFill>
                  <a:srgbClr val="383838"/>
                </a:solidFill>
                <a:latin typeface="Patrick Hand" pitchFamily="34" charset="0"/>
                <a:ea typeface="Patrick Hand" pitchFamily="34" charset="-122"/>
                <a:cs typeface="Patrick Hand" pitchFamily="34" charset="-120"/>
              </a:rPr>
              <a:t>Exploratory Data Analysis</a:t>
            </a:r>
            <a:endParaRPr lang="en-US" sz="4374"/>
          </a:p>
        </p:txBody>
      </p:sp>
      <p:sp>
        <p:nvSpPr>
          <p:cNvPr id="5" name="Text 3"/>
          <p:cNvSpPr/>
          <p:nvPr/>
        </p:nvSpPr>
        <p:spPr>
          <a:xfrm>
            <a:off x="3093363" y="3615095"/>
            <a:ext cx="8443555" cy="1066205"/>
          </a:xfrm>
          <a:prstGeom prst="rect">
            <a:avLst/>
          </a:prstGeom>
          <a:noFill/>
        </p:spPr>
        <p:txBody>
          <a:bodyPr wrap="square"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799"/>
              </a:lnSpc>
              <a:buNone/>
            </a:pPr>
            <a:r>
              <a:rPr lang="en-US" sz="1750">
                <a:solidFill>
                  <a:srgbClr val="383838"/>
                </a:solidFill>
                <a:latin typeface="Patrick Hand" pitchFamily="34" charset="0"/>
                <a:ea typeface="Patrick Hand" pitchFamily="34" charset="-122"/>
                <a:cs typeface="Patrick Hand" pitchFamily="34" charset="-120"/>
              </a:rPr>
              <a:t>Delving into the vast landscape of cricket player data, we'll embark on an exploratory journey to uncover hidden patterns, identify key performance indicators, and gain valuable insights that will shape our path forward.</a:t>
            </a:r>
            <a:endParaRPr lang="en-US" sz="1750"/>
          </a:p>
        </p:txBody>
      </p:sp>
      <p:sp>
        <p:nvSpPr>
          <p:cNvPr id="6" name="Text 4"/>
          <p:cNvSpPr/>
          <p:nvPr/>
        </p:nvSpPr>
        <p:spPr>
          <a:xfrm>
            <a:off x="3093363" y="4931212"/>
            <a:ext cx="8443555" cy="710803"/>
          </a:xfrm>
          <a:prstGeom prst="rect">
            <a:avLst/>
          </a:prstGeom>
          <a:noFill/>
        </p:spPr>
        <p:txBody>
          <a:bodyPr wrap="square"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799"/>
              </a:lnSpc>
              <a:buNone/>
            </a:pPr>
            <a:r>
              <a:rPr lang="en-US" sz="1750" dirty="0">
                <a:solidFill>
                  <a:srgbClr val="383838"/>
                </a:solidFill>
                <a:latin typeface="Patrick Hand" pitchFamily="34" charset="0"/>
                <a:ea typeface="Patrick Hand" pitchFamily="34" charset="-122"/>
                <a:cs typeface="Patrick Hand" pitchFamily="34" charset="-120"/>
              </a:rPr>
              <a:t>Using advanced data visualization techniques, we'll paint a vibrant picture of player statistics, uncovering the subtle nuances that separate the champions from the rest.</a:t>
            </a:r>
            <a:endParaRPr lang="en-US" sz="1750" dirty="0"/>
          </a:p>
        </p:txBody>
      </p:sp>
    </p:spTree>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9D9D9"/>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3" name="Shape 1"/>
          <p:cNvSpPr/>
          <p:nvPr/>
        </p:nvSpPr>
        <p:spPr>
          <a:xfrm>
            <a:off x="0" y="0"/>
            <a:ext cx="14630400" cy="8231029"/>
          </a:xfrm>
          <a:prstGeom prst="rect">
            <a:avLst/>
          </a:prstGeom>
          <a:solidFill>
            <a:srgbClr val="F7F7F7"/>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pic>
        <p:nvPicPr>
          <p:cNvPr id="4" name="Image 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9200" y="152401"/>
            <a:ext cx="11887200" cy="6779620"/>
          </a:xfrm>
          <a:prstGeom prst="rect">
            <a:avLst/>
          </a:prstGeom>
        </p:spPr>
      </p:pic>
      <p:sp>
        <p:nvSpPr>
          <p:cNvPr id="5" name="Text 2"/>
          <p:cNvSpPr/>
          <p:nvPr/>
        </p:nvSpPr>
        <p:spPr>
          <a:xfrm>
            <a:off x="5112782" y="7195899"/>
            <a:ext cx="4404717" cy="550664"/>
          </a:xfrm>
          <a:prstGeom prst="rect">
            <a:avLst/>
          </a:prstGeom>
          <a:noFill/>
        </p:spPr>
        <p:txBody>
          <a:bodyPr wrap="none"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lnSpc>
                <a:spcPts val="4335"/>
              </a:lnSpc>
              <a:buNone/>
            </a:pPr>
            <a:r>
              <a:rPr lang="en-US" sz="3468">
                <a:solidFill>
                  <a:srgbClr val="383838"/>
                </a:solidFill>
                <a:latin typeface="Patrick Hand" pitchFamily="34" charset="0"/>
                <a:ea typeface="Patrick Hand" pitchFamily="34" charset="-122"/>
                <a:cs typeface="Patrick Hand" pitchFamily="34" charset="-120"/>
              </a:rPr>
              <a:t>Player Performance</a:t>
            </a:r>
            <a:endParaRPr lang="en-US" sz="3468"/>
          </a:p>
        </p:txBody>
      </p:sp>
    </p:spTree>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2"/>
          <p:cNvSpPr/>
          <p:nvPr/>
        </p:nvSpPr>
        <p:spPr>
          <a:xfrm>
            <a:off x="2037993" y="908090"/>
            <a:ext cx="9035177" cy="694373"/>
          </a:xfrm>
          <a:prstGeom prst="rect">
            <a:avLst/>
          </a:prstGeom>
          <a:noFill/>
        </p:spPr>
        <p:txBody>
          <a:bodyPr wrap="none"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5468"/>
              </a:lnSpc>
              <a:buNone/>
            </a:pPr>
            <a:r>
              <a:rPr lang="en-US" sz="4374" b="1">
                <a:solidFill>
                  <a:srgbClr val="333F70"/>
                </a:solidFill>
                <a:latin typeface="Unbounded" pitchFamily="34" charset="0"/>
                <a:ea typeface="Unbounded" pitchFamily="34" charset="-122"/>
                <a:cs typeface="Unbounded" pitchFamily="34" charset="-120"/>
              </a:rPr>
              <a:t>Insights and Visualization</a:t>
            </a:r>
            <a:endParaRPr lang="en-US" sz="4374"/>
          </a:p>
        </p:txBody>
      </p:sp>
      <p:pic>
        <p:nvPicPr>
          <p:cNvPr id="5" name="Image 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33600" y="2107524"/>
            <a:ext cx="2840116" cy="1915597"/>
          </a:xfrm>
          <a:prstGeom prst="rect">
            <a:avLst/>
          </a:prstGeom>
        </p:spPr>
      </p:pic>
      <p:sp>
        <p:nvSpPr>
          <p:cNvPr id="6" name="Text 3"/>
          <p:cNvSpPr/>
          <p:nvPr/>
        </p:nvSpPr>
        <p:spPr>
          <a:xfrm>
            <a:off x="2037993" y="4361378"/>
            <a:ext cx="3295888" cy="694373"/>
          </a:xfrm>
          <a:prstGeom prst="rect">
            <a:avLst/>
          </a:prstGeom>
          <a:noFill/>
        </p:spPr>
        <p:txBody>
          <a:bodyPr wrap="square"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734"/>
              </a:lnSpc>
              <a:buNone/>
            </a:pPr>
            <a:r>
              <a:rPr lang="en-US" sz="2187" b="1">
                <a:solidFill>
                  <a:srgbClr val="333F70"/>
                </a:solidFill>
                <a:latin typeface="Unbounded" pitchFamily="34" charset="0"/>
                <a:ea typeface="Unbounded" pitchFamily="34" charset="-122"/>
                <a:cs typeface="Unbounded" pitchFamily="34" charset="-120"/>
              </a:rPr>
              <a:t>Comprehensive Dashboard</a:t>
            </a:r>
            <a:endParaRPr lang="en-US" sz="2187"/>
          </a:p>
        </p:txBody>
      </p:sp>
      <p:sp>
        <p:nvSpPr>
          <p:cNvPr id="7" name="Text 4"/>
          <p:cNvSpPr/>
          <p:nvPr/>
        </p:nvSpPr>
        <p:spPr>
          <a:xfrm>
            <a:off x="2037993" y="5188982"/>
            <a:ext cx="3295888" cy="2132409"/>
          </a:xfrm>
          <a:prstGeom prst="rect">
            <a:avLst/>
          </a:prstGeom>
          <a:noFill/>
        </p:spPr>
        <p:txBody>
          <a:bodyPr wrap="square"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799"/>
              </a:lnSpc>
              <a:buNone/>
            </a:pPr>
            <a:r>
              <a:rPr lang="en-US" sz="1750">
                <a:solidFill>
                  <a:srgbClr val="333F70"/>
                </a:solidFill>
                <a:latin typeface="Open Sans" pitchFamily="34" charset="0"/>
                <a:ea typeface="Open Sans" pitchFamily="34" charset="-122"/>
                <a:cs typeface="Open Sans" pitchFamily="34" charset="-120"/>
              </a:rPr>
              <a:t>Intuitive dashboards combine player statistics, performance trends, and predictive insights to empower coaches and analysts with a holistic view of team dynamics.</a:t>
            </a:r>
            <a:endParaRPr lang="en-US" sz="1750"/>
          </a:p>
        </p:txBody>
      </p:sp>
      <p:pic>
        <p:nvPicPr>
          <p:cNvPr id="8" name="Image 1" descr="preencoded.png"/>
          <p:cNvPicPr>
            <a:picLocks noChangeAspect="1"/>
          </p:cNvPicPr>
          <p:nvPr/>
        </p:nvPicPr>
        <p:blipFill>
          <a:blip r:embed="rId4"/>
          <a:stretch>
            <a:fillRect/>
          </a:stretch>
        </p:blipFill>
        <p:spPr>
          <a:xfrm>
            <a:off x="2037993" y="2134033"/>
            <a:ext cx="3296007" cy="2037040"/>
          </a:xfrm>
          <a:prstGeom prst="rect">
            <a:avLst/>
          </a:prstGeom>
        </p:spPr>
      </p:pic>
      <p:sp>
        <p:nvSpPr>
          <p:cNvPr id="9" name="Text 5"/>
          <p:cNvSpPr/>
          <p:nvPr/>
        </p:nvSpPr>
        <p:spPr>
          <a:xfrm>
            <a:off x="5667137" y="4361498"/>
            <a:ext cx="3220522" cy="347186"/>
          </a:xfrm>
          <a:prstGeom prst="rect">
            <a:avLst/>
          </a:prstGeom>
          <a:noFill/>
        </p:spPr>
        <p:txBody>
          <a:bodyPr wrap="none"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734"/>
              </a:lnSpc>
              <a:buNone/>
            </a:pPr>
            <a:r>
              <a:rPr lang="en-US" sz="2187" b="1">
                <a:solidFill>
                  <a:srgbClr val="333F70"/>
                </a:solidFill>
                <a:latin typeface="Unbounded" pitchFamily="34" charset="0"/>
                <a:ea typeface="Unbounded" pitchFamily="34" charset="-122"/>
                <a:cs typeface="Unbounded" pitchFamily="34" charset="-120"/>
              </a:rPr>
              <a:t>Heatmap Analysis</a:t>
            </a:r>
            <a:endParaRPr lang="en-US" sz="2187"/>
          </a:p>
        </p:txBody>
      </p:sp>
      <p:sp>
        <p:nvSpPr>
          <p:cNvPr id="10" name="Text 6"/>
          <p:cNvSpPr/>
          <p:nvPr/>
        </p:nvSpPr>
        <p:spPr>
          <a:xfrm>
            <a:off x="5667137" y="4841915"/>
            <a:ext cx="3296007" cy="2132409"/>
          </a:xfrm>
          <a:prstGeom prst="rect">
            <a:avLst/>
          </a:prstGeom>
          <a:noFill/>
        </p:spPr>
        <p:txBody>
          <a:bodyPr wrap="square"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799"/>
              </a:lnSpc>
              <a:buNone/>
            </a:pPr>
            <a:r>
              <a:rPr lang="en-US" sz="1750">
                <a:solidFill>
                  <a:srgbClr val="333F70"/>
                </a:solidFill>
                <a:latin typeface="Open Sans" pitchFamily="34" charset="0"/>
                <a:ea typeface="Open Sans" pitchFamily="34" charset="-122"/>
                <a:cs typeface="Open Sans" pitchFamily="34" charset="-120"/>
              </a:rPr>
              <a:t>Detailed heatmaps uncover players' scoring zones, bowling patterns, and fielding coverage, enabling targeted strategy development and skill improvement.</a:t>
            </a:r>
            <a:endParaRPr lang="en-US" sz="1750"/>
          </a:p>
        </p:txBody>
      </p:sp>
      <p:pic>
        <p:nvPicPr>
          <p:cNvPr id="11" name="Image 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296400" y="2438161"/>
            <a:ext cx="3296007" cy="1254323"/>
          </a:xfrm>
          <a:prstGeom prst="rect">
            <a:avLst/>
          </a:prstGeom>
        </p:spPr>
      </p:pic>
      <p:sp>
        <p:nvSpPr>
          <p:cNvPr id="12" name="Text 7"/>
          <p:cNvSpPr/>
          <p:nvPr/>
        </p:nvSpPr>
        <p:spPr>
          <a:xfrm>
            <a:off x="9296400" y="4361498"/>
            <a:ext cx="3296007" cy="694373"/>
          </a:xfrm>
          <a:prstGeom prst="rect">
            <a:avLst/>
          </a:prstGeom>
          <a:noFill/>
        </p:spPr>
        <p:txBody>
          <a:bodyPr wrap="square"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734"/>
              </a:lnSpc>
              <a:buNone/>
            </a:pPr>
            <a:r>
              <a:rPr lang="en-US" sz="2187" b="1">
                <a:solidFill>
                  <a:srgbClr val="333F70"/>
                </a:solidFill>
                <a:latin typeface="Unbounded" pitchFamily="34" charset="0"/>
                <a:ea typeface="Unbounded" pitchFamily="34" charset="-122"/>
                <a:cs typeface="Unbounded" pitchFamily="34" charset="-120"/>
              </a:rPr>
              <a:t>Scatter Plot Insights</a:t>
            </a:r>
            <a:endParaRPr lang="en-US" sz="2187"/>
          </a:p>
        </p:txBody>
      </p:sp>
      <p:sp>
        <p:nvSpPr>
          <p:cNvPr id="13" name="Text 8"/>
          <p:cNvSpPr/>
          <p:nvPr/>
        </p:nvSpPr>
        <p:spPr>
          <a:xfrm>
            <a:off x="9296400" y="5189101"/>
            <a:ext cx="3296007" cy="2132409"/>
          </a:xfrm>
          <a:prstGeom prst="rect">
            <a:avLst/>
          </a:prstGeom>
          <a:noFill/>
        </p:spPr>
        <p:txBody>
          <a:bodyPr wrap="square"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799"/>
              </a:lnSpc>
              <a:buNone/>
            </a:pPr>
            <a:r>
              <a:rPr lang="en-US" sz="1750">
                <a:solidFill>
                  <a:srgbClr val="333F70"/>
                </a:solidFill>
                <a:latin typeface="Open Sans" pitchFamily="34" charset="0"/>
                <a:ea typeface="Open Sans" pitchFamily="34" charset="-122"/>
                <a:cs typeface="Open Sans" pitchFamily="34" charset="-120"/>
              </a:rPr>
              <a:t>Scatter plots reveal correlations between player attributes, highlighting unexpected relationships and guiding roster decisions and training priorities.</a:t>
            </a:r>
            <a:endParaRPr lang="en-US" sz="1750"/>
          </a:p>
        </p:txBody>
      </p:sp>
      <p:pic>
        <p:nvPicPr>
          <p:cNvPr id="1026" name="Picture 2" descr="C:\Users\user\Downloads\3.jfif"/>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667136" y="2134033"/>
            <a:ext cx="2943464" cy="188908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AS_NET" val="6.0.29"/>
  <p:tag name="AS_OS" val="Unix 5.4.0.190"/>
  <p:tag name="AS_RELEASE_DATE" val="2024.02.14"/>
  <p:tag name="AS_TITLE" val="Aspose.Slides for .NET Standard 2.0"/>
  <p:tag name="AS_VERSION" val="24.2"/>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Calibri Light"/>
        <a:cs typeface="Arial"/>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Calibri"/>
        <a:cs typeface="Arial"/>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Calibri Light"/>
        <a:cs typeface="Arial"/>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Calibri"/>
        <a:cs typeface="Arial"/>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Calibri"/>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Calibri"/>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Calibri Light"/>
        <a:cs typeface="Arial"/>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Calibri"/>
        <a:cs typeface="Arial"/>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654</TotalTime>
  <Words>7121</Words>
  <Application>Microsoft Office PowerPoint</Application>
  <PresentationFormat>Custom</PresentationFormat>
  <Paragraphs>507</Paragraphs>
  <Slides>36</Slides>
  <Notes>22</Notes>
  <HiddenSlides>0</HiddenSlides>
  <MMClips>0</MMClips>
  <ScaleCrop>false</ScaleCrop>
  <HeadingPairs>
    <vt:vector size="6" baseType="variant">
      <vt:variant>
        <vt:lpstr>Fonts Used</vt:lpstr>
      </vt:variant>
      <vt:variant>
        <vt:i4>10</vt:i4>
      </vt:variant>
      <vt:variant>
        <vt:lpstr>Theme</vt:lpstr>
      </vt:variant>
      <vt:variant>
        <vt:i4>3</vt:i4>
      </vt:variant>
      <vt:variant>
        <vt:lpstr>Slide Titles</vt:lpstr>
      </vt:variant>
      <vt:variant>
        <vt:i4>36</vt:i4>
      </vt:variant>
    </vt:vector>
  </HeadingPairs>
  <TitlesOfParts>
    <vt:vector size="49" baseType="lpstr">
      <vt:lpstr>Yu Gothic UI</vt:lpstr>
      <vt:lpstr>Arial</vt:lpstr>
      <vt:lpstr>Calibri</vt:lpstr>
      <vt:lpstr>DM Sans</vt:lpstr>
      <vt:lpstr>Libre Baskerville</vt:lpstr>
      <vt:lpstr>Open Sans</vt:lpstr>
      <vt:lpstr>Patrick Hand</vt:lpstr>
      <vt:lpstr>Tahoma</vt:lpstr>
      <vt:lpstr>Times New Roman</vt:lpstr>
      <vt:lpstr>Unbounded</vt:lpstr>
      <vt:lpstr>Office Theme</vt:lpstr>
      <vt:lpstr>Office Theme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INTERACTIVE MACHINE LEARNING MODEL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GOOGLE DATA STUDIO</vt:lpstr>
      <vt:lpstr>        k – MEANS CLUSTERING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user</dc:creator>
  <cp:lastModifiedBy>Divyanshu Tyagi</cp:lastModifiedBy>
  <cp:revision>13</cp:revision>
  <cp:lastPrinted>2024-08-21T14:51:30Z</cp:lastPrinted>
  <dcterms:created xsi:type="dcterms:W3CDTF">2024-08-21T14:51:30Z</dcterms:created>
  <dcterms:modified xsi:type="dcterms:W3CDTF">2024-12-14T13:40:31Z</dcterms:modified>
</cp:coreProperties>
</file>